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کډوال نيوز - InfoMigrants Pashto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45474</c:v>
                </c:pt>
                <c:pt idx="1">
                  <c:v>45475</c:v>
                </c:pt>
                <c:pt idx="2">
                  <c:v>45476</c:v>
                </c:pt>
                <c:pt idx="3">
                  <c:v>45477</c:v>
                </c:pt>
                <c:pt idx="4">
                  <c:v>45478</c:v>
                </c:pt>
                <c:pt idx="5">
                  <c:v>45479</c:v>
                </c:pt>
                <c:pt idx="6">
                  <c:v>45480</c:v>
                </c:pt>
                <c:pt idx="7">
                  <c:v>45481</c:v>
                </c:pt>
                <c:pt idx="8">
                  <c:v>45482</c:v>
                </c:pt>
                <c:pt idx="9">
                  <c:v>45483</c:v>
                </c:pt>
                <c:pt idx="10">
                  <c:v>45484</c:v>
                </c:pt>
                <c:pt idx="11">
                  <c:v>45485</c:v>
                </c:pt>
                <c:pt idx="12">
                  <c:v>45486</c:v>
                </c:pt>
                <c:pt idx="13">
                  <c:v>45487</c:v>
                </c:pt>
                <c:pt idx="14">
                  <c:v>45488</c:v>
                </c:pt>
                <c:pt idx="15">
                  <c:v>45489</c:v>
                </c:pt>
                <c:pt idx="16">
                  <c:v>45490</c:v>
                </c:pt>
                <c:pt idx="17">
                  <c:v>45491</c:v>
                </c:pt>
                <c:pt idx="18">
                  <c:v>45492</c:v>
                </c:pt>
                <c:pt idx="19">
                  <c:v>45493</c:v>
                </c:pt>
                <c:pt idx="20">
                  <c:v>45494</c:v>
                </c:pt>
                <c:pt idx="21">
                  <c:v>45495</c:v>
                </c:pt>
                <c:pt idx="22">
                  <c:v>45496</c:v>
                </c:pt>
                <c:pt idx="23">
                  <c:v>45497</c:v>
                </c:pt>
                <c:pt idx="24">
                  <c:v>45498</c:v>
                </c:pt>
                <c:pt idx="25">
                  <c:v>45499</c:v>
                </c:pt>
                <c:pt idx="26">
                  <c:v>45500</c:v>
                </c:pt>
                <c:pt idx="27">
                  <c:v>45501</c:v>
                </c:pt>
                <c:pt idx="28">
                  <c:v>45502</c:v>
                </c:pt>
                <c:pt idx="29">
                  <c:v>45503</c:v>
                </c:pt>
                <c:pt idx="30">
                  <c:v>45504</c:v>
                </c:pt>
                <c:pt idx="31">
                  <c:v>45505</c:v>
                </c:pt>
                <c:pt idx="32">
                  <c:v>45506</c:v>
                </c:pt>
                <c:pt idx="33">
                  <c:v>45507</c:v>
                </c:pt>
                <c:pt idx="34">
                  <c:v>45508</c:v>
                </c:pt>
                <c:pt idx="35">
                  <c:v>45509</c:v>
                </c:pt>
                <c:pt idx="36">
                  <c:v>45510</c:v>
                </c:pt>
                <c:pt idx="37">
                  <c:v>45511</c:v>
                </c:pt>
                <c:pt idx="38">
                  <c:v>45512</c:v>
                </c:pt>
                <c:pt idx="39">
                  <c:v>45513</c:v>
                </c:pt>
                <c:pt idx="40">
                  <c:v>45514</c:v>
                </c:pt>
                <c:pt idx="41">
                  <c:v>45515</c:v>
                </c:pt>
                <c:pt idx="42">
                  <c:v>45516</c:v>
                </c:pt>
                <c:pt idx="43">
                  <c:v>45517</c:v>
                </c:pt>
                <c:pt idx="44">
                  <c:v>45518</c:v>
                </c:pt>
                <c:pt idx="45">
                  <c:v>45519</c:v>
                </c:pt>
                <c:pt idx="46">
                  <c:v>45520</c:v>
                </c:pt>
                <c:pt idx="47">
                  <c:v>45521</c:v>
                </c:pt>
                <c:pt idx="48">
                  <c:v>45522</c:v>
                </c:pt>
                <c:pt idx="49">
                  <c:v>45523</c:v>
                </c:pt>
                <c:pt idx="50">
                  <c:v>45524</c:v>
                </c:pt>
                <c:pt idx="51">
                  <c:v>45525</c:v>
                </c:pt>
                <c:pt idx="52">
                  <c:v>45526</c:v>
                </c:pt>
                <c:pt idx="53">
                  <c:v>45527</c:v>
                </c:pt>
                <c:pt idx="54">
                  <c:v>45528</c:v>
                </c:pt>
                <c:pt idx="55">
                  <c:v>45529</c:v>
                </c:pt>
                <c:pt idx="56">
                  <c:v>45530</c:v>
                </c:pt>
                <c:pt idx="57">
                  <c:v>45531</c:v>
                </c:pt>
                <c:pt idx="58">
                  <c:v>45532</c:v>
                </c:pt>
                <c:pt idx="59">
                  <c:v>45533</c:v>
                </c:pt>
                <c:pt idx="60">
                  <c:v>45534</c:v>
                </c:pt>
                <c:pt idx="61">
                  <c:v>45535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393349</c:v>
                </c:pt>
                <c:pt idx="1">
                  <c:v>393362</c:v>
                </c:pt>
                <c:pt idx="2">
                  <c:v>393380</c:v>
                </c:pt>
                <c:pt idx="3">
                  <c:v>393404</c:v>
                </c:pt>
                <c:pt idx="4">
                  <c:v>393451</c:v>
                </c:pt>
                <c:pt idx="5">
                  <c:v>393493</c:v>
                </c:pt>
                <c:pt idx="6">
                  <c:v>393528</c:v>
                </c:pt>
                <c:pt idx="7">
                  <c:v>393562</c:v>
                </c:pt>
                <c:pt idx="8">
                  <c:v>393602</c:v>
                </c:pt>
                <c:pt idx="9">
                  <c:v>393622</c:v>
                </c:pt>
                <c:pt idx="10">
                  <c:v>393635</c:v>
                </c:pt>
                <c:pt idx="11">
                  <c:v>393633</c:v>
                </c:pt>
                <c:pt idx="12">
                  <c:v>393625</c:v>
                </c:pt>
                <c:pt idx="13">
                  <c:v>393617</c:v>
                </c:pt>
                <c:pt idx="14">
                  <c:v>393618</c:v>
                </c:pt>
                <c:pt idx="15">
                  <c:v>393642</c:v>
                </c:pt>
                <c:pt idx="16">
                  <c:v>393678</c:v>
                </c:pt>
                <c:pt idx="17">
                  <c:v>393718</c:v>
                </c:pt>
                <c:pt idx="18">
                  <c:v>393740</c:v>
                </c:pt>
                <c:pt idx="19">
                  <c:v>393803</c:v>
                </c:pt>
                <c:pt idx="20">
                  <c:v>393866</c:v>
                </c:pt>
                <c:pt idx="21">
                  <c:v>393916</c:v>
                </c:pt>
                <c:pt idx="22">
                  <c:v>393926</c:v>
                </c:pt>
                <c:pt idx="23">
                  <c:v>393954</c:v>
                </c:pt>
                <c:pt idx="24">
                  <c:v>393992</c:v>
                </c:pt>
                <c:pt idx="25">
                  <c:v>393992</c:v>
                </c:pt>
                <c:pt idx="26">
                  <c:v>394002</c:v>
                </c:pt>
                <c:pt idx="27">
                  <c:v>394017</c:v>
                </c:pt>
                <c:pt idx="28">
                  <c:v>394036</c:v>
                </c:pt>
                <c:pt idx="29">
                  <c:v>394043</c:v>
                </c:pt>
                <c:pt idx="30">
                  <c:v>394057</c:v>
                </c:pt>
                <c:pt idx="31">
                  <c:v>394067</c:v>
                </c:pt>
                <c:pt idx="32">
                  <c:v>394104</c:v>
                </c:pt>
                <c:pt idx="33">
                  <c:v>394147</c:v>
                </c:pt>
                <c:pt idx="34">
                  <c:v>394176</c:v>
                </c:pt>
                <c:pt idx="35">
                  <c:v>394208</c:v>
                </c:pt>
                <c:pt idx="36">
                  <c:v>394228</c:v>
                </c:pt>
                <c:pt idx="37">
                  <c:v>394244</c:v>
                </c:pt>
                <c:pt idx="38">
                  <c:v>394265</c:v>
                </c:pt>
                <c:pt idx="39">
                  <c:v>394280</c:v>
                </c:pt>
                <c:pt idx="40">
                  <c:v>394304</c:v>
                </c:pt>
                <c:pt idx="41">
                  <c:v>394336</c:v>
                </c:pt>
                <c:pt idx="42">
                  <c:v>394351</c:v>
                </c:pt>
                <c:pt idx="43">
                  <c:v>394368</c:v>
                </c:pt>
                <c:pt idx="44">
                  <c:v>394363</c:v>
                </c:pt>
                <c:pt idx="45">
                  <c:v>394487</c:v>
                </c:pt>
                <c:pt idx="46">
                  <c:v>394618</c:v>
                </c:pt>
                <c:pt idx="47">
                  <c:v>394669</c:v>
                </c:pt>
                <c:pt idx="48">
                  <c:v>394694</c:v>
                </c:pt>
                <c:pt idx="49">
                  <c:v>394692</c:v>
                </c:pt>
                <c:pt idx="50">
                  <c:v>394708</c:v>
                </c:pt>
                <c:pt idx="51">
                  <c:v>394709</c:v>
                </c:pt>
                <c:pt idx="52">
                  <c:v>394710</c:v>
                </c:pt>
                <c:pt idx="53">
                  <c:v>394717</c:v>
                </c:pt>
                <c:pt idx="54">
                  <c:v>394668</c:v>
                </c:pt>
                <c:pt idx="55">
                  <c:v>394630</c:v>
                </c:pt>
                <c:pt idx="56">
                  <c:v>394581</c:v>
                </c:pt>
                <c:pt idx="57">
                  <c:v>394582</c:v>
                </c:pt>
                <c:pt idx="58">
                  <c:v>394722</c:v>
                </c:pt>
                <c:pt idx="59">
                  <c:v>394740</c:v>
                </c:pt>
                <c:pt idx="60">
                  <c:v>394782</c:v>
                </c:pt>
                <c:pt idx="61">
                  <c:v>394808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AF-4EB6-95C4-96D1B2BAA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582656"/>
        <c:axId val="260582000"/>
      </c:lineChart>
      <c:dateAx>
        <c:axId val="260582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82000"/>
        <c:crosses val="autoZero"/>
        <c:auto val="1"/>
        <c:lblOffset val="100"/>
        <c:baseTimeUnit val="days"/>
      </c:dateAx>
      <c:valAx>
        <c:axId val="26058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8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78632-CE66-4438-8285-AFF933E38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</a:t>
            </a:r>
            <a:r>
              <a:rPr lang="ps-AF"/>
              <a:t>کډوال نيوز - </a:t>
            </a:r>
            <a:r>
              <a:rPr lang="en-US"/>
              <a:t>InfoMigrants Pashto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E4AEFF-32CF-489D-AF8E-DEBF14181F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2860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150B9-FB2F-4D68-869C-AEBD59073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07/01/2024 - 08/31/2024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CA01B-147D-4FD1-914D-643700FF3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39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کډوال نيوز - InfoMigrants Pashto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کډوال نيوز - InfoMigrants Pashto</dc:title>
  <dc:creator>Frederik Born</dc:creator>
  <cp:lastModifiedBy>Frederik Born</cp:lastModifiedBy>
  <cp:revision>1</cp:revision>
  <dcterms:created xsi:type="dcterms:W3CDTF">2024-09-06T08:24:38Z</dcterms:created>
  <dcterms:modified xsi:type="dcterms:W3CDTF">2024-09-06T08:24:56Z</dcterms:modified>
</cp:coreProperties>
</file>