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17AF3-00A3-4909-8BF2-B58228BC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4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E3BB9A-2226-4FFB-A4E0-9D5D89F88E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5612678"/>
              </p:ext>
            </p:extLst>
          </p:nvPr>
        </p:nvGraphicFramePr>
        <p:xfrm>
          <a:off x="457200" y="1731963"/>
          <a:ext cx="8147304" cy="354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688">
                  <a:extLst>
                    <a:ext uri="{9D8B030D-6E8A-4147-A177-3AD203B41FA5}">
                      <a16:colId xmlns:a16="http://schemas.microsoft.com/office/drawing/2014/main" val="15515043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16381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7345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3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Українською - 2023-08-09 11:05:11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https://quintly-eu-image-storage.s3.amazonaws.com/f7ef8ece4fd6831e3a1a864903c87812/d564163004fadd91e8db90524f99dc86.jpg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3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Українською - 2023-08-14 13:07:03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Волонтери переробляють старі авто на евакуаційні баггі для військових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https://quintly-eu-image-storage.s3.amazonaws.com/f7ef8ece4fd6831e3a1a864903c87812/4790e34160aa3ee2cd439d819d9aee30.jpg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91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Українською - 2023-08-28 11:31:00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Вибух у Підмосков'ї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https://quintly-eu-image-storage.s3.amazonaws.com/f7ef8ece4fd6831e3a1a864903c87812/267a4af1623978e06cba7cc28089b27e.jpg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76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Українською - 2023-07-02 15:33:30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https://quintly-eu-image-storage.s3.amazonaws.com/f7ef8ece4fd6831e3a1a864903c87812/d3b3332a282102703f3d403e5ddc0978.jpg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35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Українською - 2023-08-04 16:41:20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Після підриву Каховської ГЕС в Одеській затоці розквіт ракоподібних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https://quintly-eu-image-storage.s3.amazonaws.com/f7ef8ece4fd6831e3a1a864903c87812/e0098fd21408401234a7c0df939a3b84.jpg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240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76394-ED2C-4C0D-A123-BD94C1014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3266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167F-611B-4037-875A-C0EF2BBED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4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FD6B3-4598-4294-9399-E9508C9622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557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688">
                  <a:extLst>
                    <a:ext uri="{9D8B030D-6E8A-4147-A177-3AD203B41FA5}">
                      <a16:colId xmlns:a16="http://schemas.microsoft.com/office/drawing/2014/main" val="6102740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92151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74502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76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Українською - 2023-10-16 12:03:28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26 ударів ножем: чоловік зарізав шестирічного хлопчика через віросповідання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https://quintly-eu-image-storage.s3.amazonaws.com/f7ef8ece4fd6831e3a1a864903c87812/51f3b5769266c1bc4def655489b1ceba.jpg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93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Українською - 2023-09-26 14:26:39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Сотні поранених і десятки загиблих: наслідки вибуху на автозаправній станції в Карабаху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https://quintly-eu-image-storage.s3.amazonaws.com/f7ef8ece4fd6831e3a1a864903c87812/7f3e2a905817872ebf7a7040be83ef4d.jpg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97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Українською - 2023-05-23 15:48:54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https://quintly-eu-image-storage.s3.amazonaws.com/f7ef8ece4fd6831e3a1a864903c87812/ccc1e9347c1ed34c10455a3cba16b6f7.jpg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26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Українською - 2023-09-06 17:18:19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Мешканці румунського прикордоння бояться атак РФ  по українському Подунав’ю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https://quintly-eu-image-storage.s3.amazonaws.com/f7ef8ece4fd6831e3a1a864903c87812/48a3be80349f568c07b05778dec814d3.jpg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18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RFI </a:t>
                      </a:r>
                      <a:r>
                        <a:rPr kumimoji="0" lang="az-Cyrl-A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Українською - 2023-10-21 15:15:42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«Мертва земля»: з’явилося відео звільненої від росіян Кліщіївки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https://quintly-eu-image-storage.s3.amazonaws.com/f7ef8ece4fd6831e3a1a864903c87812/95a63973e7fc7bb356d135b100e0872c.jpg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830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05352-BFF9-40AA-98AE-FE9D62853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185224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336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Overall All Videos Table | 4 profiles - 1 of 2</vt:lpstr>
      <vt:lpstr>Overall All Videos Table | 4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Videos Table | 4 profiles - 1 of 2</dc:title>
  <dc:creator>Frederik Born</dc:creator>
  <cp:lastModifiedBy>Frederik Born</cp:lastModifiedBy>
  <cp:revision>1</cp:revision>
  <dcterms:created xsi:type="dcterms:W3CDTF">2024-04-05T13:09:13Z</dcterms:created>
  <dcterms:modified xsi:type="dcterms:W3CDTF">2024-04-05T13:09:24Z</dcterms:modified>
</cp:coreProperties>
</file>