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3D6E1-1C78-4CD2-9AF2-1247CB0C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989F06-9C98-4860-A096-428C6C08E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702619"/>
              </p:ext>
            </p:extLst>
          </p:nvPr>
        </p:nvGraphicFramePr>
        <p:xfrm>
          <a:off x="457200" y="1731963"/>
          <a:ext cx="7982712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3275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82909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65374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89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329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9776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960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9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فرانس 24 /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Arabic - 2024-01-22 16:40:01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كيف يعيش الفلسطينيون الاقتحامات الإسرائيلية المتكررة لمخيم طولكرم وماذا يقولون؟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https://quintly-eu-image-storage.s3.amazonaws.com/1d30f5314177cd5c7f53c13c27c01236/b49c2012f63d0ec52a58bb0f2403786e.jpg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5199805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0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24 - 2024-01-24 01:24:41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les joueurs mauritaniens exultent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https://quintly-eu-image-storage.s3.amazonaws.com/7a8ecec2219ec0e83c7a126702c8e778/e1ac03e5d2d3206af32d09200fceeb0e.jpg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3710519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58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Les Observateurs - France 24 - 2024-01-26 14:00:03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Nord de Gaza : Mourir de faim ou manger de la nourriture pour animaux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https://quintly-eu-image-storage.s3.amazonaws.com/36a6dae7325d0e86cfadc1bb82b86f91/39fbb8c3df168fc9d14bf7d291e9baa0.jpg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2869152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2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2C6E6-4B78-4803-8238-C51A69235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388730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791B4-0380-4F05-8D02-2F8E7492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21A3C-905F-4D3C-8984-83FC2E89F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648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0447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48629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64793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02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953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05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73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0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24 - 2024-01-19 10:21:36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Gaza : le difficile acheminement de l'aide humanitaire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https://quintly-eu-image-storage.s3.amazonaws.com/7a8ecec2219ec0e83c7a126702c8e778/4c29ed81298b51e443ab2d13258fbdc0.jpg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2617975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90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24 - 2024-01-18 23:24:43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Défaite des Éléphants face au Nigeria : les supporters gardent confiance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https://quintly-eu-image-storage.s3.amazonaws.com/7a8ecec2219ec0e83c7a126702c8e778/660931d2462a82da2cabf9f8f10f72a2.jpg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Coup d'état au 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1323082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30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فرانس 24 /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 24 Arabic - 2024-01-19 20:54:41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مفجأة غريبة لسيدة جزائرية مسنة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https://quintly-eu-image-storage.s3.amazonaws.com/1d30f5314177cd5c7f53c13c27c01236/c1fc07591a33616c0aee7092895c831a.jpg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1320214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36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956E0-9DE6-452F-A737-34FD50ADB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8437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A886-A093-4A59-B7AD-34D4089D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8DC05-D3B8-43A5-97DE-2BB5362A3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465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48920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828620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59310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54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698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200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6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24 - 2024-01-22 22:10:00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les supporters de la Guinée équatoriale exultent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https://quintly-eu-image-storage.s3.amazonaws.com/7a8ecec2219ec0e83c7a126702c8e778/90dfff80a8102c4ad7a21f6f02508f74.jpg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1304077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4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Español - 2024-01-26 00:56:42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Avión ruso siniestrado: versiones encontradas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https://quintly-eu-image-storage.s3.amazonaws.com/9ab48ff92233509cf4ee3e11bcb08a2a/dc8963f08b27fe980aa63063582ae126.jpg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65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Español - 2024-01-19 01:52:44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¿Será 2024 el año más caluroso del que se tenga registro?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https://quintly-eu-image-storage.s3.amazonaws.com/9ab48ff92233509cf4ee3e11bcb08a2a/a72b386ed2e17063cd821b93cfe3cd48.jpg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873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D179F-39B7-4A44-96CB-1ECDA1397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180608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68EE8-B6A7-4577-9492-62C5BE91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0C994-09CD-4187-90A9-FA844E8D18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265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1300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326088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7801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508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995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97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858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1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24 - 2024-01-21 23:37:29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Quelles causes au résultat du match Maroc - RD Congo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https://quintly-eu-image-storage.s3.amazonaws.com/7a8ecec2219ec0e83c7a126702c8e778/0072b6c68d72be00e08db81159451c34.jpg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5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English - 2024-01-18 19:09:40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Buganda, Uganda's kingdom and East-Africa's largest monarchy -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https://quintly-eu-image-storage.s3.amazonaws.com/cf5e66350c0ef40263cf7fc7df38914b/4ebb9ac60b686c963c25256d25a5f2ba.jpg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3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24 - 2024-01-30 00:24:25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Retour sur la défaite du Sénégal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https://quintly-eu-image-storage.s3.amazonaws.com/7a8ecec2219ec0e83c7a126702c8e778/5d43ee0a10ba005f3210b9e102de8e5f.jpg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70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422B0-715D-4753-B9B9-8030A9CAC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3381618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648F5-00CC-487D-8B41-937FD56D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F037F-66A3-4614-B097-2BFCD8D19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939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82908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24440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68881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390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79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2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36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92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24 - 2024-01-31 00:24:42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le Maroc éliminé par l'Afrique du Sud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https://quintly-eu-image-storage.s3.amazonaws.com/7a8ecec2219ec0e83c7a126702c8e778/a34648869ad94ba8ce2fbb931fe8195a.jpg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4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@france24_english - 2024-01-26 17:24:23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#Farmers are angry across Europe, taking to the streets to demand action from their governments.  But where does this anger come from, and why is it spreading in the continent? #agriculture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https://quintly-eu-image-storage.s3.amazonaws.com/bdfb2aeab2b5c7d331c57b5ef2eb3ca3/5fb6313886b70297c5a59ed9fc60b7aa.jpg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9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24 - 2024-01-22 21:22:08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CAN2024 : les supporters ivoiriens à la défaite cuisante des Éléphants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https://quintly-eu-image-storage.s3.amazonaws.com/7a8ecec2219ec0e83c7a126702c8e778/8930b641ca904159a3db35a8f44ce2bc.jpg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8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CF799-5465-4CEF-80E3-7C9A66D80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351092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6DF9-6D0C-4F15-8B3B-BE46C8F9C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C6A17-E144-4DAC-88A3-195D744DB0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60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63023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75709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77785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094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14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86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145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88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English - 2024-01-23 01:09:41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Ecuador seizes narco-submarine near sea border with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https://quintly-eu-image-storage.s3.amazonaws.com/cf5e66350c0ef40263cf7fc7df38914b/1c007ded9dcaaa63a2c6c55bcf0c6c5c.jpg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39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24 - 2024-01-18 17:25:04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les maillots ivoiriens, entre passion et pouvoir d'achat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https://quintly-eu-image-storage.s3.amazonaws.com/7a8ecec2219ec0e83c7a126702c8e778/211d2c1724d2ff43a03d6eb3bfee8923.jpg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929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24 - 2024-01-19 23:34:30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Pourquoi cette victoire du Sénégal face au Cameroun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https://quintly-eu-image-storage.s3.amazonaws.com/7a8ecec2219ec0e83c7a126702c8e778/19c331c72a031ed823b7373978b94c65.jpg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332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A9406-498A-47A8-BAEF-5B00D07FB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294202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F1A69-7004-43EB-BCC7-90ECB779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14EC07-34E8-4DEA-878A-72E6C380F1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725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06482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3728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32190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279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066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926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53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24 - 2024-01-22 18:04:43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glissement de terrain fait au moins 8 morts en Chine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https://quintly-eu-image-storage.s3.amazonaws.com/7a8ecec2219ec0e83c7a126702c8e778/8ab8e78f960a0c7a988da7bad9c74dbd.jpg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09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FRANCE 24 - 2024-01-20 13:10:11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Haïti ravagé par le règne des gangs "en connivence avec le gouvernement, d'autres forces politiques"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https://i.ytimg.com/vi/xF5XqYlPwEU/hqdefault.jpg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5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FRANCE 24 Español - 2024-01-17 14:55:14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EE. UU. y hutíes intercambian ataques; Biden considera incluir al grupo en lista de terrorismo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https://i.ytimg.com/vi/EAWkarEU-xg/hqdefault.jpg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1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53E79-43BF-4910-9C77-41DCEB282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4207244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D3DD-31C5-4452-A2CD-DDF87EEB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8A0B5-0392-45E7-AA21-2201B37A4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586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874114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19991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55491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01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402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959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414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5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Español - 2024-01-18 15:57:02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 derrite el mayor témpano de hielo en la faz de la tierra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https://quintly-eu-image-storage.s3.amazonaws.com/9ab48ff92233509cf4ee3e11bcb08a2a/5e69393382ae4b8b7efb1c39bd853380.jpg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94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FRANCE 24 - 2024-01-24 00:14:42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victoire historique de la Mauritanie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https://quintly-eu-image-storage.s3.amazonaws.com/7a8ecec2219ec0e83c7a126702c8e778/bacb81ad93467e1a6297fc47f5e78552.jpg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5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FRANCE 24 - 2024-01-17 12:41:09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Oumar Mariko, opposant malien : "Assimi Goïta et ses camarades sont l'obstacle à la paix au Mali"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https://i.ytimg.com/vi/ZnOKypT-AIM/hqdefault.jpg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901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F2E37-D35E-4993-8B2E-F1FF0CBC9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155034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196A0-42ED-4F0D-9623-5B3DA7FA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France 24 - 9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350A7-AD5B-4CD5-AC14-AA416492D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831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8605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683215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6253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901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24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65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596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14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FRANCE 24 - 2024-01-22 20:35:02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CAN 2024 : Humiliée, la Côte d'Ivoire au bord de l'élimination • FRANCE 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https://i.ytimg.com/vi/r1Yhol6T7gU/hqdefault.jpg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45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877D3-3184-4785-856F-BC86475B4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01/17/2024 - 01/31/2024</a:t>
            </a:r>
          </a:p>
        </p:txBody>
      </p:sp>
    </p:spTree>
    <p:extLst>
      <p:ext uri="{BB962C8B-B14F-4D97-AF65-F5344CB8AC3E}">
        <p14:creationId xmlns:p14="http://schemas.microsoft.com/office/powerpoint/2010/main" val="373236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1181</Words>
  <Application>Microsoft Office PowerPoint</Application>
  <PresentationFormat>On-screen Show (4:3)</PresentationFormat>
  <Paragraphs>231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Overall All Videos Table | France 24 - 1 of 9</vt:lpstr>
      <vt:lpstr>Overall All Videos Table | France 24 - 2 of 9</vt:lpstr>
      <vt:lpstr>Overall All Videos Table | France 24 - 3 of 9</vt:lpstr>
      <vt:lpstr>Overall All Videos Table | France 24 - 4 of 9</vt:lpstr>
      <vt:lpstr>Overall All Videos Table | France 24 - 5 of 9</vt:lpstr>
      <vt:lpstr>Overall All Videos Table | France 24 - 6 of 9</vt:lpstr>
      <vt:lpstr>Overall All Videos Table | France 24 - 7 of 9</vt:lpstr>
      <vt:lpstr>Overall All Videos Table | France 24 - 8 of 9</vt:lpstr>
      <vt:lpstr>Overall All Videos Table | France 24 - 9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Videos Table | France 24 - 1 of 9</dc:title>
  <dc:creator>Frederik Born</dc:creator>
  <cp:lastModifiedBy>Frederik Born</cp:lastModifiedBy>
  <cp:revision>1</cp:revision>
  <dcterms:created xsi:type="dcterms:W3CDTF">2024-02-01T18:01:06Z</dcterms:created>
  <dcterms:modified xsi:type="dcterms:W3CDTF">2024-02-01T18:02:27Z</dcterms:modified>
</cp:coreProperties>
</file>