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01B312-B134-4FE9-9D1D-00D0937E1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Français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7A2951-4721-47A2-A9ED-32D28CD74C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0240998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67319729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4656455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7142534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0246512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619765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9139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Tunisia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1753564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10.375220180644 %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2646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Congo, The Democratic Republic of the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1534905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9.0814919394848 %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1413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1353605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8.0088037349193 %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1646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Côte d’Ivoire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1347809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7.9745108455996 %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7293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1137497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6.7301688617133 %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194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1039699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6.1515325625953 %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4486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Senegal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988434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5.8482156248841 %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9938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855569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5.0621002454048 %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4948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Guinea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706047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4.1774312673406 %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0837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Burkina Faso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674832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3.9927431134216 %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76114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38AA3B-0957-4C2B-B34D-93FA29FA1F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11028029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385CC-82EE-4D9D-88B4-13CBC575E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Français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3B05AC-BEB5-48BA-B6CB-E7FA634828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77847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55004175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4600630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8631616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4270083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120383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2400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Cameroon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558248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3.3029566730407 %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3304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Benin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372080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2.2014662281011 %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6534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Cambodia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360674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2.1339809459098 %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226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Congo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308657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1.8262146892254 %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4340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282639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1.6722753527313 %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818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Madagascar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251447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1.4877232817064 %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5015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Niger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239197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1.4152443489655 %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64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207539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1.2279351201727 %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045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Gabon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206336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1.2208173931452 %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5393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193276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1.143545975872 %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28617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0D55E5-870B-4062-97BE-BA5E018A42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37619367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56FD7-E5E9-4FC9-8D5C-01AB2417B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Français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0F6054-1617-42C9-ACBC-6AF133381A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85835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75504989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5880916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0037313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099707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721898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3471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186849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1.1055196819352 %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3766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186358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1.102614607978 %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4060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Angola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171528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1.0148707245047 %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8563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Haiti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0.94403070314091 %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8858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158568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0.93819097198864 %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68150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B753E0-086F-450D-AF9A-B3CCFEC070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1470132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257</Words>
  <Application>Microsoft Office PowerPoint</Application>
  <PresentationFormat>On-screen Show (4:3)</PresentationFormat>
  <Paragraphs>146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Facebook Fans by Country Table | Français - 1 of 3</vt:lpstr>
      <vt:lpstr>Facebook Fans by Country Table | Français - 2 of 3</vt:lpstr>
      <vt:lpstr>Facebook Fans by Country Table | Français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by Country Table | Français - 1 of 3</dc:title>
  <dc:creator>Frederik Born</dc:creator>
  <cp:lastModifiedBy>Frederik Born</cp:lastModifiedBy>
  <cp:revision>1</cp:revision>
  <dcterms:created xsi:type="dcterms:W3CDTF">2024-01-30T10:29:06Z</dcterms:created>
  <dcterms:modified xsi:type="dcterms:W3CDTF">2024-01-30T10:29:43Z</dcterms:modified>
</cp:coreProperties>
</file>