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5FA96-3ABE-4B36-BCC9-2DE85887A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3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B1C618-5259-43EF-A082-4E78022834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1260320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961373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802948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24014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249808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13199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15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Côte d’Ivoire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8.8065971681967 %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513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8.5092405304013 %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770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8.2983247756859 %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85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7.9352730667496 %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99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7.3889666856837 %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514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Guinea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6.5574053904535 %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75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6.4968967722974 %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449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Senegal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5.8330307902426 %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13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5.7707933544249 %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48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Burkina Faso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3.7480766903515 %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28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999C5-A0CE-491B-BA57-4E4C02678F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2754301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F923A-D6F3-4169-A297-D219105E4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3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FACD3F-CC73-4228-BF5E-5B11708D84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0916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461510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813933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23062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294980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50230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438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Cameroon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3.3781097107688 %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472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2.1056999118303 %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158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1.9241740573622 %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360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1.8861400688069 %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487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1.8239026329893 %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2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Madagascar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1.6268174195668 %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817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1.6268174195668 %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801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1.2689521636153 %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608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Gabon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1.2412910810297 %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561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Mauritania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1.1029856681016 %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552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BC1E7-24B4-433E-8C27-7B9BF5664E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177239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BDCB9-E84C-414A-858D-69C3A9EEA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3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2FBA2A-E2AE-424A-A39B-4CEEE55BDA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2702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24471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643004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196144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606442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03864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202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1.10125685044 %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2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1.0493923205919 %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0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0.96640907283509 %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340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0.81600193627578 %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28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0.77969676538216 %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580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41F97-A976-4872-89C8-0624A8DB61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42573218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272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Fans by Country Table | 3 profiles - 1 of 3</vt:lpstr>
      <vt:lpstr>Facebook Fans by Country Table | 3 profiles - 2 of 3</vt:lpstr>
      <vt:lpstr>Facebook Fans by Country Table | 3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| 3 profiles - 1 of 3</dc:title>
  <dc:creator>Frederik Born</dc:creator>
  <cp:lastModifiedBy>Frederik Born</cp:lastModifiedBy>
  <cp:revision>1</cp:revision>
  <dcterms:created xsi:type="dcterms:W3CDTF">2023-12-11T15:51:55Z</dcterms:created>
  <dcterms:modified xsi:type="dcterms:W3CDTF">2023-12-11T15:52:30Z</dcterms:modified>
</cp:coreProperties>
</file>