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1958-A977-463C-9868-829E9FDC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14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70D7DE-12EA-417F-96D0-71CAF84D0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116894"/>
              </p:ext>
            </p:extLst>
          </p:nvPr>
        </p:nvGraphicFramePr>
        <p:xfrm>
          <a:off x="457200" y="1731963"/>
          <a:ext cx="7488936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36060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616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2014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993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456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41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923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302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168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340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9220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543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155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296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748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036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283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569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007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494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833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603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585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81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222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2BE8B-AADF-448D-A073-B9B5DB2B3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09/15/2023 - 09/20/2023</a:t>
            </a:r>
          </a:p>
        </p:txBody>
      </p:sp>
    </p:spTree>
    <p:extLst>
      <p:ext uri="{BB962C8B-B14F-4D97-AF65-F5344CB8AC3E}">
        <p14:creationId xmlns:p14="http://schemas.microsoft.com/office/powerpoint/2010/main" val="257962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C4295-5D59-4B14-9507-7E90CC29F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14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5FA94-35A1-4A42-8F3C-369C472993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342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57728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978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6535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9607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36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487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535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222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290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687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200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509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8221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198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606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71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889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873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246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451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635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488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169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913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infomigrants.fr - 2023-09-18 14:05:08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12h30, beaucoup de camions. C’est l’heure du ravitaillement du hotspot. Les grilles sont ouvertes.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https://quintly-image-storage.s3.amazonaws.com/4c7634e932192d1ea2133b0b4f5cfdf4/6c8278f2b5e35f7f81f5ccb8f28ec08a.jpg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12h30, beaucoup de camions. C'est
l'heure du ravitaillement du
hotspot. Les grilles sont ouvertes.
LAMPEDUSA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9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13B45-CA47-4D2B-AB5E-CFB37EE8A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09/15/2023 - 09/20/2023</a:t>
            </a:r>
          </a:p>
        </p:txBody>
      </p:sp>
    </p:spTree>
    <p:extLst>
      <p:ext uri="{BB962C8B-B14F-4D97-AF65-F5344CB8AC3E}">
        <p14:creationId xmlns:p14="http://schemas.microsoft.com/office/powerpoint/2010/main" val="839467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23EF6-C4DE-4DA2-8348-43AA1D5A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14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9C1CC1-B11D-473B-9960-AC9462C16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6545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491179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1676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903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9538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5016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332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339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157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686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704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597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889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334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206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212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723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463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369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162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956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713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054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648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071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53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infomigrants.fr - 2023-09-18 13:36:42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18/09/2023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https://quintly-image-storage.s3.amazonaws.com/4c7634e932192d1ea2133b0b4f5cfdf4/dafd284786efeff3749dd86036d82dff.jpg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18/09/2023
LAMPEDUSA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233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5B6C0-F1E0-4046-8B77-A7CA3A52A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09/15/2023 - 09/20/2023</a:t>
            </a:r>
          </a:p>
        </p:txBody>
      </p:sp>
    </p:spTree>
    <p:extLst>
      <p:ext uri="{BB962C8B-B14F-4D97-AF65-F5344CB8AC3E}">
        <p14:creationId xmlns:p14="http://schemas.microsoft.com/office/powerpoint/2010/main" val="233197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3BE50-799D-4C65-A3FF-FC85ED53A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14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7061B-47F9-4917-BEEE-01B1C9F6F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465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260353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293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169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1139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198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7754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35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817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799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406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562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45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649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172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9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635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538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1592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058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596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614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922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71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7681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7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infomigrants.fr - 2023-09-17 19:09:55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https://quintly-image-storage.s3.amazonaws.com/4c7634e932192d1ea2133b0b4f5cfdf4/5030a766714fd4d703e37813c01adc32.jpg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LAMPEDUSA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58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C5D52-C7D0-423D-A03D-822F9D2B1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09/15/2023 - 09/20/2023</a:t>
            </a:r>
          </a:p>
        </p:txBody>
      </p:sp>
    </p:spTree>
    <p:extLst>
      <p:ext uri="{BB962C8B-B14F-4D97-AF65-F5344CB8AC3E}">
        <p14:creationId xmlns:p14="http://schemas.microsoft.com/office/powerpoint/2010/main" val="30067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0EB2-EC20-4997-8D70-DCD085939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14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3A0FB1-F776-4DA2-8FB9-670ACAD761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229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64399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976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4864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0716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298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461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873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93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96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130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120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881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92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917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834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910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757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9496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447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399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089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579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618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4219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1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infomigrants.fr - 2023-09-15 15:52:58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L’actu de la semaine En 48h, Lampedusa a vu arriver plus de 7 000 migrants. Un record Un afflux qui a provoqué des scènes de chaos au port et dans le hotspot saturé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https://quintly-image-storage.s3.amazonaws.com/4c7634e932192d1ea2133b0b4f5cfdf4/3ffbffdc0451da41e5859f0422529474.jpg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L'actu de la semaine
En 48h, Lampedusa a vu
arriver plus de 7
migrants. Un record
+
Rossa Italiana
ossa
Un afflux qui a provoqué
des scènes de chaos au port
et dans le hotspot saturé
PLUS D'INFOS ICI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389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6604B-8B4A-44E4-AE9E-D802221E4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09/15/2023 - 09/20/2023</a:t>
            </a:r>
          </a:p>
        </p:txBody>
      </p:sp>
    </p:spTree>
    <p:extLst>
      <p:ext uri="{BB962C8B-B14F-4D97-AF65-F5344CB8AC3E}">
        <p14:creationId xmlns:p14="http://schemas.microsoft.com/office/powerpoint/2010/main" val="1291072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654</Words>
  <Application>Microsoft Office PowerPoint</Application>
  <PresentationFormat>On-screen Show (4:3)</PresentationFormat>
  <Paragraphs>222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Stories Table | 14 profiles - 1 of 5</vt:lpstr>
      <vt:lpstr>Instagram Stories Table | 14 profiles - 2 of 5</vt:lpstr>
      <vt:lpstr>Instagram Stories Table | 14 profiles - 3 of 5</vt:lpstr>
      <vt:lpstr>Instagram Stories Table | 14 profiles - 4 of 5</vt:lpstr>
      <vt:lpstr>Instagram Stories Table | 14 profiles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| 14 profiles - 1 of 5</dc:title>
  <dc:creator>Frederik Born</dc:creator>
  <cp:lastModifiedBy>Frederik Born</cp:lastModifiedBy>
  <cp:revision>1</cp:revision>
  <dcterms:created xsi:type="dcterms:W3CDTF">2023-09-28T16:43:54Z</dcterms:created>
  <dcterms:modified xsi:type="dcterms:W3CDTF">2023-09-28T16:44:42Z</dcterms:modified>
</cp:coreProperties>
</file>