
<file path=[Content_Types].xml><?xml version="1.0" encoding="utf-8"?>
<Types xmlns="http://schemas.openxmlformats.org/package/2006/content-types">
  <Default Extension="fntdata" ContentType="application/x-fontdata"/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embedTrueTypeFonts="1" saveSubsetFonts="1">
  <p:sldMasterIdLst>
    <p:sldMasterId id="2147483660" r:id="rId1"/>
  </p:sldMasterIdLst>
  <p:sldSz cx="9144000" cy="6858000" type="screen4x3"/>
  <p:notesSz cx="6858000" cy="9144000"/>
  <p:embeddedFontLst>
    <p:embeddedFont>
      <p:font typeface="Calibri" panose="020F0502020204030204" pitchFamily="34" charset="0"/>
      <p:regular r:id="rId2"/>
      <p:bold r:id="rId3"/>
      <p:italic r:id="rId4"/>
      <p:boldItalic r:id="rId5"/>
    </p:embeddedFont>
  </p:embeddedFontLst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9027" autoAdjust="0"/>
    <p:restoredTop sz="94692" autoAdjust="0"/>
  </p:normalViewPr>
  <p:slideViewPr>
    <p:cSldViewPr snapToGrid="0">
      <p:cViewPr varScale="1">
        <p:scale>
          <a:sx n="108" d="100"/>
          <a:sy n="108" d="100"/>
        </p:scale>
        <p:origin x="438" y="108"/>
      </p:cViewPr>
      <p:guideLst/>
    </p:cSldViewPr>
  </p:slideViewPr>
  <p:outlineViewPr>
    <p:cViewPr>
      <p:scale>
        <a:sx n="33" d="100"/>
        <a:sy n="33" d="100"/>
      </p:scale>
      <p:origin x="0" y="0"/>
    </p:cViewPr>
  </p:outlin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theme" Target="theme/theme1.xml"/><Relationship Id="rId3" Type="http://schemas.openxmlformats.org/officeDocument/2006/relationships/font" Target="fonts/font2.fntdata"/><Relationship Id="rId7" Type="http://schemas.openxmlformats.org/officeDocument/2006/relationships/viewProps" Target="viewProps.xml"/><Relationship Id="rId2" Type="http://schemas.openxmlformats.org/officeDocument/2006/relationships/font" Target="fonts/font1.fntdata"/><Relationship Id="rId1" Type="http://schemas.openxmlformats.org/officeDocument/2006/relationships/slideMaster" Target="slideMasters/slideMaster1.xml"/><Relationship Id="rId6" Type="http://schemas.openxmlformats.org/officeDocument/2006/relationships/presProps" Target="presProps.xml"/><Relationship Id="rId5" Type="http://schemas.openxmlformats.org/officeDocument/2006/relationships/font" Target="fonts/font4.fntdata"/><Relationship Id="rId4" Type="http://schemas.openxmlformats.org/officeDocument/2006/relationships/font" Target="fonts/font3.fntdata"/><Relationship Id="rId9" Type="http://schemas.openxmlformats.org/officeDocument/2006/relationships/tableStyles" Target="tableStyles.xml"/></Relationships>
</file>

<file path=ppt/slideLayouts/_rels/slideLayout1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ntlyLogo.png" TargetMode="External"/><Relationship Id="rId2" Type="http://schemas.openxmlformats.org/officeDocument/2006/relationships/image" Target="../media/image1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file:///C:\inetpub\wwwroot\quintlyIcon.png" TargetMode="External"/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Dec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Bild 6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454549" y="916050"/>
            <a:ext cx="4270423" cy="821235"/>
          </a:xfrm>
          <a:prstGeom prst="rect">
            <a:avLst/>
          </a:prstGeom>
        </p:spPr>
      </p:pic>
      <p:sp>
        <p:nvSpPr>
          <p:cNvPr id="2" name="dashboardName"/>
          <p:cNvSpPr>
            <a:spLocks noGrp="1"/>
          </p:cNvSpPr>
          <p:nvPr>
            <p:ph type="ctrTitle" hasCustomPrompt="1"/>
          </p:nvPr>
        </p:nvSpPr>
        <p:spPr>
          <a:xfrm>
            <a:off x="685800" y="2130427"/>
            <a:ext cx="7772400" cy="1470025"/>
          </a:xfrm>
        </p:spPr>
        <p:txBody>
          <a:bodyPr/>
          <a:lstStyle>
            <a:lvl1pPr algn="ctr">
              <a:defRPr b="1"/>
            </a:lvl1pPr>
          </a:lstStyle>
          <a:p>
            <a:r>
              <a:rPr lang="de-DE" dirty="0" err="1"/>
              <a:t>dashboardName</a:t>
            </a:r>
            <a:endParaRPr lang="de-DE" dirty="0"/>
          </a:p>
        </p:txBody>
      </p:sp>
      <p:sp>
        <p:nvSpPr>
          <p:cNvPr id="3" name="clientName"/>
          <p:cNvSpPr>
            <a:spLocks noGrp="1"/>
          </p:cNvSpPr>
          <p:nvPr>
            <p:ph type="subTitle" idx="1" hasCustomPrompt="1"/>
          </p:nvPr>
        </p:nvSpPr>
        <p:spPr>
          <a:xfrm>
            <a:off x="1371600" y="3886200"/>
            <a:ext cx="6400800" cy="1752600"/>
          </a:xfrm>
        </p:spPr>
        <p:txBody>
          <a:bodyPr>
            <a:normAutofit/>
          </a:bodyPr>
          <a:lstStyle>
            <a:lvl1pPr marL="0" indent="0" algn="ctr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685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0287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17145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057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24003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de-DE" dirty="0" err="1"/>
              <a:t>clientName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183181812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Char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10" name="Bild 9"/>
          <p:cNvPicPr>
            <a:picLocks noChangeAspect="1"/>
          </p:cNvPicPr>
          <p:nvPr/>
        </p:nvPicPr>
        <p:blipFill>
          <a:blip r:embed="rId2" r:link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38"/>
            <a:ext cx="7313590" cy="817200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 dirty="0" err="1"/>
              <a:t>quintly</a:t>
            </a:r>
            <a:endParaRPr lang="en-US" dirty="0"/>
          </a:p>
        </p:txBody>
      </p:sp>
      <p:sp>
        <p:nvSpPr>
          <p:cNvPr id="7" name="Click icon to add chart"/>
          <p:cNvSpPr>
            <a:spLocks noGrp="1"/>
          </p:cNvSpPr>
          <p:nvPr>
            <p:ph type="chart" sz="quarter" idx="13"/>
          </p:nvPr>
        </p:nvSpPr>
        <p:spPr>
          <a:xfrm>
            <a:off x="457200" y="1731700"/>
            <a:ext cx="8229600" cy="4438800"/>
          </a:xfrm>
        </p:spPr>
        <p:txBody>
          <a:bodyPr/>
          <a:lstStyle/>
          <a:p>
            <a:r>
              <a:rPr lang="en-US"/>
              <a:t>Click icon to add chart</a:t>
            </a:r>
            <a:endParaRPr lang="de-DE" dirty="0"/>
          </a:p>
        </p:txBody>
      </p:sp>
      <p:sp>
        <p:nvSpPr>
          <p:cNvPr id="9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359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819860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quintlyTabl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" name="Bild 8"/>
          <p:cNvPicPr>
            <a:picLocks noChangeAspect="1"/>
          </p:cNvPicPr>
          <p:nvPr/>
        </p:nvPicPr>
        <p:blipFill>
          <a:blip r:embed="rId2" r:link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8028982" y="274640"/>
            <a:ext cx="657819" cy="657819"/>
          </a:xfrm>
          <a:prstGeom prst="rect">
            <a:avLst/>
          </a:prstGeom>
        </p:spPr>
      </p:pic>
      <p:sp>
        <p:nvSpPr>
          <p:cNvPr id="2" name="metricName"/>
          <p:cNvSpPr>
            <a:spLocks noGrp="1"/>
          </p:cNvSpPr>
          <p:nvPr>
            <p:ph type="title" hasCustomPrompt="1"/>
          </p:nvPr>
        </p:nvSpPr>
        <p:spPr>
          <a:xfrm>
            <a:off x="457200" y="274640"/>
            <a:ext cx="7315200" cy="817669"/>
          </a:xfrm>
        </p:spPr>
        <p:txBody>
          <a:bodyPr vert="horz" lIns="91440" tIns="45720" rIns="91440" bIns="45720" rtlCol="0" anchor="ctr">
            <a:normAutofit/>
          </a:bodyPr>
          <a:lstStyle>
            <a:lvl1pPr>
              <a:defRPr lang="de-DE" sz="1800" b="1" dirty="0"/>
            </a:lvl1pPr>
          </a:lstStyle>
          <a:p>
            <a:pPr lvl="0"/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4" name="Source: quintly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r>
              <a:rPr lang="de-DE" dirty="0"/>
              <a:t>Source: </a:t>
            </a:r>
            <a:r>
              <a:rPr lang="de-DE"/>
              <a:t>quintly</a:t>
            </a:r>
            <a:endParaRPr lang="en-US" dirty="0"/>
          </a:p>
        </p:txBody>
      </p:sp>
      <p:sp>
        <p:nvSpPr>
          <p:cNvPr id="7" name="tablePlaceholder"/>
          <p:cNvSpPr>
            <a:spLocks noGrp="1"/>
          </p:cNvSpPr>
          <p:nvPr>
            <p:ph type="tbl" sz="quarter" idx="13" hasCustomPrompt="1"/>
          </p:nvPr>
        </p:nvSpPr>
        <p:spPr>
          <a:xfrm>
            <a:off x="457200" y="1731706"/>
            <a:ext cx="8229600" cy="4440494"/>
          </a:xfrm>
        </p:spPr>
        <p:txBody>
          <a:bodyPr/>
          <a:lstStyle>
            <a:lvl1pPr>
              <a:defRPr sz="1000"/>
            </a:lvl1pPr>
          </a:lstStyle>
          <a:p>
            <a:r>
              <a:rPr lang="en-US" dirty="0" err="1"/>
              <a:t>tablePlaceholder</a:t>
            </a:r>
            <a:endParaRPr lang="de-DE" dirty="0"/>
          </a:p>
        </p:txBody>
      </p:sp>
      <p:sp>
        <p:nvSpPr>
          <p:cNvPr id="8" name="timePeriod"/>
          <p:cNvSpPr>
            <a:spLocks noGrp="1"/>
          </p:cNvSpPr>
          <p:nvPr>
            <p:ph type="body" sz="quarter" idx="14" hasCustomPrompt="1"/>
          </p:nvPr>
        </p:nvSpPr>
        <p:spPr>
          <a:xfrm>
            <a:off x="457200" y="1208089"/>
            <a:ext cx="7315200" cy="408171"/>
          </a:xfrm>
        </p:spPr>
        <p:txBody>
          <a:bodyPr>
            <a:noAutofit/>
          </a:bodyPr>
          <a:lstStyle>
            <a:lvl1pPr marL="0" indent="0">
              <a:buNone/>
              <a:defRPr sz="1350">
                <a:solidFill>
                  <a:schemeClr val="tx1">
                    <a:lumMod val="65000"/>
                    <a:lumOff val="35000"/>
                  </a:schemeClr>
                </a:solidFill>
              </a:defRPr>
            </a:lvl1pPr>
          </a:lstStyle>
          <a:p>
            <a:pPr lvl="0"/>
            <a:r>
              <a:rPr lang="de-DE" dirty="0" err="1"/>
              <a:t>timePeriod</a:t>
            </a:r>
            <a:endParaRPr lang="de-DE" dirty="0"/>
          </a:p>
        </p:txBody>
      </p:sp>
    </p:spTree>
    <p:extLst>
      <p:ext uri="{BB962C8B-B14F-4D97-AF65-F5344CB8AC3E}">
        <p14:creationId xmlns:p14="http://schemas.microsoft.com/office/powerpoint/2010/main" val="2247528812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el und Inhal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130956976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Abschnittsüberschrif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722313" y="4406902"/>
            <a:ext cx="7772400" cy="1362075"/>
          </a:xfrm>
        </p:spPr>
        <p:txBody>
          <a:bodyPr anchor="t"/>
          <a:lstStyle>
            <a:lvl1pPr algn="l">
              <a:defRPr sz="3000" b="1" cap="all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1500">
                <a:solidFill>
                  <a:schemeClr val="tx1">
                    <a:tint val="75000"/>
                  </a:schemeClr>
                </a:solidFill>
              </a:defRPr>
            </a:lvl1pPr>
            <a:lvl2pPr marL="342900" indent="0">
              <a:buNone/>
              <a:defRPr sz="1350">
                <a:solidFill>
                  <a:schemeClr val="tx1">
                    <a:tint val="75000"/>
                  </a:schemeClr>
                </a:solidFill>
              </a:defRPr>
            </a:lvl2pPr>
            <a:lvl3pPr marL="685800" indent="0">
              <a:buNone/>
              <a:defRPr sz="1200">
                <a:solidFill>
                  <a:schemeClr val="tx1">
                    <a:tint val="75000"/>
                  </a:schemeClr>
                </a:solidFill>
              </a:defRPr>
            </a:lvl3pPr>
            <a:lvl4pPr marL="10287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4pPr>
            <a:lvl5pPr marL="13716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5pPr>
            <a:lvl6pPr marL="17145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6pPr>
            <a:lvl7pPr marL="20574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7pPr>
            <a:lvl8pPr marL="24003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8pPr>
            <a:lvl9pPr marL="2743200" indent="0">
              <a:buNone/>
              <a:defRPr sz="105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336919452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Zwei Inhal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sz="half" idx="1"/>
          </p:nvPr>
        </p:nvSpPr>
        <p:spPr>
          <a:xfrm>
            <a:off x="457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648200" y="1600202"/>
            <a:ext cx="4038600" cy="4525963"/>
          </a:xfrm>
        </p:spPr>
        <p:txBody>
          <a:bodyPr/>
          <a:lstStyle>
            <a:lvl1pPr>
              <a:defRPr sz="2100"/>
            </a:lvl1pPr>
            <a:lvl2pPr>
              <a:defRPr sz="1800"/>
            </a:lvl2pPr>
            <a:lvl3pPr>
              <a:defRPr sz="1500"/>
            </a:lvl3pPr>
            <a:lvl4pPr>
              <a:defRPr sz="1350"/>
            </a:lvl4pPr>
            <a:lvl5pPr>
              <a:defRPr sz="1350"/>
            </a:lvl5pPr>
            <a:lvl6pPr>
              <a:defRPr sz="1350"/>
            </a:lvl6pPr>
            <a:lvl7pPr>
              <a:defRPr sz="1350"/>
            </a:lvl7pPr>
            <a:lvl8pPr>
              <a:defRPr sz="1350"/>
            </a:lvl8pPr>
            <a:lvl9pPr>
              <a:defRPr sz="135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494413595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gleich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4" name="Inhaltsplatzhalt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5" name="Textplatzhalter 4"/>
          <p:cNvSpPr>
            <a:spLocks noGrp="1"/>
          </p:cNvSpPr>
          <p:nvPr>
            <p:ph type="body" sz="quarter" idx="3"/>
          </p:nvPr>
        </p:nvSpPr>
        <p:spPr>
          <a:xfrm>
            <a:off x="4645026" y="1535113"/>
            <a:ext cx="4041775" cy="639762"/>
          </a:xfrm>
        </p:spPr>
        <p:txBody>
          <a:bodyPr anchor="b"/>
          <a:lstStyle>
            <a:lvl1pPr marL="0" indent="0">
              <a:buNone/>
              <a:defRPr sz="1800" b="1"/>
            </a:lvl1pPr>
            <a:lvl2pPr marL="342900" indent="0">
              <a:buNone/>
              <a:defRPr sz="1500" b="1"/>
            </a:lvl2pPr>
            <a:lvl3pPr marL="685800" indent="0">
              <a:buNone/>
              <a:defRPr sz="1350" b="1"/>
            </a:lvl3pPr>
            <a:lvl4pPr marL="1028700" indent="0">
              <a:buNone/>
              <a:defRPr sz="1200" b="1"/>
            </a:lvl4pPr>
            <a:lvl5pPr marL="1371600" indent="0">
              <a:buNone/>
              <a:defRPr sz="1200" b="1"/>
            </a:lvl5pPr>
            <a:lvl6pPr marL="1714500" indent="0">
              <a:buNone/>
              <a:defRPr sz="1200" b="1"/>
            </a:lvl6pPr>
            <a:lvl7pPr marL="2057400" indent="0">
              <a:buNone/>
              <a:defRPr sz="1200" b="1"/>
            </a:lvl7pPr>
            <a:lvl8pPr marL="2400300" indent="0">
              <a:buNone/>
              <a:defRPr sz="1200" b="1"/>
            </a:lvl8pPr>
            <a:lvl9pPr marL="2743200" indent="0">
              <a:buNone/>
              <a:defRPr sz="1200" b="1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6" name="Inhaltsplatzhalter 5"/>
          <p:cNvSpPr>
            <a:spLocks noGrp="1"/>
          </p:cNvSpPr>
          <p:nvPr>
            <p:ph sz="quarter" idx="4"/>
          </p:nvPr>
        </p:nvSpPr>
        <p:spPr>
          <a:xfrm>
            <a:off x="4645026" y="2174875"/>
            <a:ext cx="4041775" cy="3951288"/>
          </a:xfrm>
        </p:spPr>
        <p:txBody>
          <a:bodyPr/>
          <a:lstStyle>
            <a:lvl1pPr>
              <a:defRPr sz="1800"/>
            </a:lvl1pPr>
            <a:lvl2pPr>
              <a:defRPr sz="1500"/>
            </a:lvl2pPr>
            <a:lvl3pPr>
              <a:defRPr sz="1350"/>
            </a:lvl3pPr>
            <a:lvl4pPr>
              <a:defRPr sz="1200"/>
            </a:lvl4pPr>
            <a:lvl5pPr>
              <a:defRPr sz="1200"/>
            </a:lvl5pPr>
            <a:lvl6pPr>
              <a:defRPr sz="1200"/>
            </a:lvl6pPr>
            <a:lvl7pPr>
              <a:defRPr sz="1200"/>
            </a:lvl7pPr>
            <a:lvl8pPr>
              <a:defRPr sz="1200"/>
            </a:lvl8pPr>
            <a:lvl9pPr>
              <a:defRPr sz="12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7" name="Datumsplatzhalter 6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8" name="Fußzeilenplatzhalt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9" name="Foliennummernplatzhalter 8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98095665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Nur Titel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Datumsplatzhalter 2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4" name="Fußzeilenplatzhalt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5" name="Foliennummernplatzhalter 4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09976049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Le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umsplatzhalter 1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3" name="Fußzeilenplatzhalt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Foliennummernplatzhalter 3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3717384828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Inhalt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457201" y="273050"/>
            <a:ext cx="3008313" cy="1162050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Inhaltsplatzhalter 2"/>
          <p:cNvSpPr>
            <a:spLocks noGrp="1"/>
          </p:cNvSpPr>
          <p:nvPr>
            <p:ph idx="1"/>
          </p:nvPr>
        </p:nvSpPr>
        <p:spPr>
          <a:xfrm>
            <a:off x="3575050" y="273052"/>
            <a:ext cx="5111750" cy="5853113"/>
          </a:xfrm>
        </p:spPr>
        <p:txBody>
          <a:bodyPr/>
          <a:lstStyle>
            <a:lvl1pPr>
              <a:defRPr sz="2400"/>
            </a:lvl1pPr>
            <a:lvl2pPr>
              <a:defRPr sz="2100"/>
            </a:lvl2pPr>
            <a:lvl3pPr>
              <a:defRPr sz="1800"/>
            </a:lvl3pPr>
            <a:lvl4pPr>
              <a:defRPr sz="1500"/>
            </a:lvl4pPr>
            <a:lvl5pPr>
              <a:defRPr sz="1500"/>
            </a:lvl5pPr>
            <a:lvl6pPr>
              <a:defRPr sz="1500"/>
            </a:lvl6pPr>
            <a:lvl7pPr>
              <a:defRPr sz="1500"/>
            </a:lvl7pPr>
            <a:lvl8pPr>
              <a:defRPr sz="1500"/>
            </a:lvl8pPr>
            <a:lvl9pPr>
              <a:defRPr sz="1500"/>
            </a:lvl9pPr>
          </a:lstStyle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457201" y="1435102"/>
            <a:ext cx="3008313" cy="4691063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061606295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Bild mit Beschriftung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1500" b="1"/>
            </a:lvl1pPr>
          </a:lstStyle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Bildplatzhalt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2400"/>
            </a:lvl1pPr>
            <a:lvl2pPr marL="342900" indent="0">
              <a:buNone/>
              <a:defRPr sz="2100"/>
            </a:lvl2pPr>
            <a:lvl3pPr marL="685800" indent="0">
              <a:buNone/>
              <a:defRPr sz="1800"/>
            </a:lvl3pPr>
            <a:lvl4pPr marL="1028700" indent="0">
              <a:buNone/>
              <a:defRPr sz="1500"/>
            </a:lvl4pPr>
            <a:lvl5pPr marL="1371600" indent="0">
              <a:buNone/>
              <a:defRPr sz="1500"/>
            </a:lvl5pPr>
            <a:lvl6pPr marL="1714500" indent="0">
              <a:buNone/>
              <a:defRPr sz="1500"/>
            </a:lvl6pPr>
            <a:lvl7pPr marL="2057400" indent="0">
              <a:buNone/>
              <a:defRPr sz="1500"/>
            </a:lvl7pPr>
            <a:lvl8pPr marL="2400300" indent="0">
              <a:buNone/>
              <a:defRPr sz="1500"/>
            </a:lvl8pPr>
            <a:lvl9pPr marL="2743200" indent="0">
              <a:buNone/>
              <a:defRPr sz="1500"/>
            </a:lvl9pPr>
          </a:lstStyle>
          <a:p>
            <a:r>
              <a:rPr lang="en-US"/>
              <a:t>Click icon to add picture</a:t>
            </a:r>
            <a:endParaRPr lang="de-DE" dirty="0"/>
          </a:p>
        </p:txBody>
      </p:sp>
      <p:sp>
        <p:nvSpPr>
          <p:cNvPr id="4" name="Textplatzhalt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050"/>
            </a:lvl1pPr>
            <a:lvl2pPr marL="342900" indent="0">
              <a:buNone/>
              <a:defRPr sz="900"/>
            </a:lvl2pPr>
            <a:lvl3pPr marL="685800" indent="0">
              <a:buNone/>
              <a:defRPr sz="750"/>
            </a:lvl3pPr>
            <a:lvl4pPr marL="1028700" indent="0">
              <a:buNone/>
              <a:defRPr sz="675"/>
            </a:lvl4pPr>
            <a:lvl5pPr marL="1371600" indent="0">
              <a:buNone/>
              <a:defRPr sz="675"/>
            </a:lvl5pPr>
            <a:lvl6pPr marL="1714500" indent="0">
              <a:buNone/>
              <a:defRPr sz="675"/>
            </a:lvl6pPr>
            <a:lvl7pPr marL="2057400" indent="0">
              <a:buNone/>
              <a:defRPr sz="675"/>
            </a:lvl7pPr>
            <a:lvl8pPr marL="2400300" indent="0">
              <a:buNone/>
              <a:defRPr sz="675"/>
            </a:lvl8pPr>
            <a:lvl9pPr marL="2743200" indent="0">
              <a:buNone/>
              <a:defRPr sz="675"/>
            </a:lvl9pPr>
          </a:lstStyle>
          <a:p>
            <a:pPr lvl="0"/>
            <a:r>
              <a:rPr lang="en-US"/>
              <a:t>Click to edit Master text styles</a:t>
            </a:r>
          </a:p>
        </p:txBody>
      </p:sp>
      <p:sp>
        <p:nvSpPr>
          <p:cNvPr id="5" name="Datumsplatzhalter 4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6" name="Fußzeilenplatzhalt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7" name="Foliennummernplatzhalter 6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402874096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el und vertikaler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1734489553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kaler Titel u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kaler Titel 1"/>
          <p:cNvSpPr>
            <a:spLocks noGrp="1"/>
          </p:cNvSpPr>
          <p:nvPr>
            <p:ph type="title" orient="vert"/>
          </p:nvPr>
        </p:nvSpPr>
        <p:spPr>
          <a:xfrm>
            <a:off x="6629400" y="274640"/>
            <a:ext cx="2057400" cy="5851525"/>
          </a:xfrm>
        </p:spPr>
        <p:txBody>
          <a:bodyPr vert="eaVert"/>
          <a:lstStyle/>
          <a:p>
            <a:r>
              <a:rPr lang="en-US"/>
              <a:t>Click to edit Master title style</a:t>
            </a:r>
            <a:endParaRPr lang="de-DE"/>
          </a:p>
        </p:txBody>
      </p:sp>
      <p:sp>
        <p:nvSpPr>
          <p:cNvPr id="3" name="Vertikaler Textplatzhalter 2"/>
          <p:cNvSpPr>
            <a:spLocks noGrp="1"/>
          </p:cNvSpPr>
          <p:nvPr>
            <p:ph type="body" orient="vert" idx="1"/>
          </p:nvPr>
        </p:nvSpPr>
        <p:spPr>
          <a:xfrm>
            <a:off x="457200" y="274640"/>
            <a:ext cx="6019800" cy="5851525"/>
          </a:xfrm>
        </p:spPr>
        <p:txBody>
          <a:bodyPr vert="eaVert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  <a:endParaRPr lang="de-DE"/>
          </a:p>
        </p:txBody>
      </p:sp>
      <p:sp>
        <p:nvSpPr>
          <p:cNvPr id="4" name="Datumsplatzhalter 3"/>
          <p:cNvSpPr>
            <a:spLocks noGrp="1"/>
          </p:cNvSpPr>
          <p:nvPr>
            <p:ph type="dt" sz="half" idx="10"/>
          </p:nvPr>
        </p:nvSpPr>
        <p:spPr>
          <a:xfrm>
            <a:off x="457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45F6C407-A0E7-45C3-BD21-F98192467435}" type="datetimeFigureOut">
              <a:rPr lang="en-US" smtClean="0"/>
              <a:t>9/8/2023</a:t>
            </a:fld>
            <a:endParaRPr lang="en-US" dirty="0"/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6" name="Foliennummernplatzhalter 5"/>
          <p:cNvSpPr>
            <a:spLocks noGrp="1"/>
          </p:cNvSpPr>
          <p:nvPr>
            <p:ph type="sldNum" sz="quarter" idx="12"/>
          </p:nvPr>
        </p:nvSpPr>
        <p:spPr>
          <a:xfrm>
            <a:off x="6553200" y="6356352"/>
            <a:ext cx="2133600" cy="365125"/>
          </a:xfrm>
          <a:prstGeom prst="rect">
            <a:avLst/>
          </a:prstGeom>
        </p:spPr>
        <p:txBody>
          <a:bodyPr/>
          <a:lstStyle/>
          <a:p>
            <a:fld id="{C5F0B1D3-11B3-40F2-B52F-0B95A3E092DF}" type="slidenum">
              <a:rPr lang="en-US" smtClean="0"/>
              <a:t>‹#›</a:t>
            </a:fld>
            <a:endParaRPr lang="en-US" dirty="0"/>
          </a:p>
        </p:txBody>
      </p:sp>
    </p:spTree>
    <p:extLst>
      <p:ext uri="{BB962C8B-B14F-4D97-AF65-F5344CB8AC3E}">
        <p14:creationId xmlns:p14="http://schemas.microsoft.com/office/powerpoint/2010/main" val="2719758448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slideLayout" Target="../slideLayouts/slideLayout13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slideLayout" Target="../slideLayouts/slideLayout12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Relationship Id="rId14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elplatzhalter 1"/>
          <p:cNvSpPr>
            <a:spLocks noGrp="1"/>
          </p:cNvSpPr>
          <p:nvPr>
            <p:ph type="title"/>
          </p:nvPr>
        </p:nvSpPr>
        <p:spPr>
          <a:xfrm>
            <a:off x="457200" y="274640"/>
            <a:ext cx="8229600" cy="817669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de-DE" dirty="0" err="1"/>
              <a:t>metricName</a:t>
            </a:r>
            <a:endParaRPr lang="de-DE" dirty="0"/>
          </a:p>
        </p:txBody>
      </p:sp>
      <p:sp>
        <p:nvSpPr>
          <p:cNvPr id="3" name="Textplatzhalter 2"/>
          <p:cNvSpPr>
            <a:spLocks noGrp="1"/>
          </p:cNvSpPr>
          <p:nvPr>
            <p:ph type="body" idx="1"/>
          </p:nvPr>
        </p:nvSpPr>
        <p:spPr>
          <a:xfrm>
            <a:off x="457200" y="1705066"/>
            <a:ext cx="8229600" cy="4421099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de-DE" dirty="0"/>
              <a:t>Mastertextformat bearbeiten</a:t>
            </a:r>
          </a:p>
          <a:p>
            <a:pPr lvl="1"/>
            <a:r>
              <a:rPr lang="de-DE" dirty="0"/>
              <a:t>Zweite Ebene</a:t>
            </a:r>
          </a:p>
          <a:p>
            <a:pPr lvl="2"/>
            <a:r>
              <a:rPr lang="de-DE" dirty="0"/>
              <a:t>Dritte Ebene</a:t>
            </a:r>
          </a:p>
          <a:p>
            <a:pPr lvl="3"/>
            <a:r>
              <a:rPr lang="de-DE" dirty="0"/>
              <a:t>Vierte Ebene</a:t>
            </a:r>
          </a:p>
          <a:p>
            <a:pPr lvl="4"/>
            <a:r>
              <a:rPr lang="de-DE" dirty="0"/>
              <a:t>Fünfte Ebene</a:t>
            </a:r>
          </a:p>
        </p:txBody>
      </p:sp>
      <p:sp>
        <p:nvSpPr>
          <p:cNvPr id="5" name="Fußzeilenplatzhalter 4"/>
          <p:cNvSpPr>
            <a:spLocks noGrp="1"/>
          </p:cNvSpPr>
          <p:nvPr>
            <p:ph type="ftr" sz="quarter" idx="3"/>
          </p:nvPr>
        </p:nvSpPr>
        <p:spPr>
          <a:xfrm>
            <a:off x="457200" y="6356352"/>
            <a:ext cx="8229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9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 dirty="0"/>
          </a:p>
        </p:txBody>
      </p:sp>
      <p:sp>
        <p:nvSpPr>
          <p:cNvPr id="7" name="Rechteck 6"/>
          <p:cNvSpPr/>
          <p:nvPr/>
        </p:nvSpPr>
        <p:spPr>
          <a:xfrm>
            <a:off x="1" y="0"/>
            <a:ext cx="142094" cy="6858000"/>
          </a:xfrm>
          <a:prstGeom prst="rect">
            <a:avLst/>
          </a:prstGeom>
          <a:solidFill>
            <a:srgbClr val="132F43"/>
          </a:solidFill>
          <a:ln>
            <a:noFill/>
          </a:ln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de-DE" sz="1350" dirty="0"/>
          </a:p>
        </p:txBody>
      </p:sp>
    </p:spTree>
    <p:extLst>
      <p:ext uri="{BB962C8B-B14F-4D97-AF65-F5344CB8AC3E}">
        <p14:creationId xmlns:p14="http://schemas.microsoft.com/office/powerpoint/2010/main" val="1965724751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</p:sldLayoutIdLst>
  <p:txStyles>
    <p:titleStyle>
      <a:lvl1pPr algn="l" defTabSz="342900" rtl="0" eaLnBrk="1" latinLnBrk="0" hangingPunct="1">
        <a:spcBef>
          <a:spcPct val="0"/>
        </a:spcBef>
        <a:buNone/>
        <a:defRPr sz="2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57175" indent="-257175" algn="l" defTabSz="3429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557213" indent="-214313" algn="l" defTabSz="342900" rtl="0" eaLnBrk="1" latinLnBrk="0" hangingPunct="1">
        <a:spcBef>
          <a:spcPct val="20000"/>
        </a:spcBef>
        <a:buFont typeface="Arial"/>
        <a:buChar char="–"/>
        <a:defRPr sz="2100" kern="1200">
          <a:solidFill>
            <a:schemeClr val="tx1"/>
          </a:solidFill>
          <a:latin typeface="+mn-lt"/>
          <a:ea typeface="+mn-ea"/>
          <a:cs typeface="+mn-cs"/>
        </a:defRPr>
      </a:lvl2pPr>
      <a:lvl3pPr marL="857250" indent="-171450" algn="l" defTabSz="342900" rtl="0" eaLnBrk="1" latinLnBrk="0" hangingPunct="1">
        <a:spcBef>
          <a:spcPct val="20000"/>
        </a:spcBef>
        <a:buFont typeface="Arial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200150" indent="-171450" algn="l" defTabSz="342900" rtl="0" eaLnBrk="1" latinLnBrk="0" hangingPunct="1">
        <a:spcBef>
          <a:spcPct val="20000"/>
        </a:spcBef>
        <a:buFont typeface="Arial"/>
        <a:buChar char="–"/>
        <a:defRPr sz="1500" kern="1200">
          <a:solidFill>
            <a:schemeClr val="tx1"/>
          </a:solidFill>
          <a:latin typeface="+mn-lt"/>
          <a:ea typeface="+mn-ea"/>
          <a:cs typeface="+mn-cs"/>
        </a:defRPr>
      </a:lvl4pPr>
      <a:lvl5pPr marL="1543050" indent="-171450" algn="l" defTabSz="342900" rtl="0" eaLnBrk="1" latinLnBrk="0" hangingPunct="1">
        <a:spcBef>
          <a:spcPct val="20000"/>
        </a:spcBef>
        <a:buFont typeface="Arial"/>
        <a:buChar char="»"/>
        <a:defRPr sz="1500" kern="1200">
          <a:solidFill>
            <a:schemeClr val="tx1"/>
          </a:solidFill>
          <a:latin typeface="+mn-lt"/>
          <a:ea typeface="+mn-ea"/>
          <a:cs typeface="+mn-cs"/>
        </a:defRPr>
      </a:lvl5pPr>
      <a:lvl6pPr marL="18859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6pPr>
      <a:lvl7pPr marL="22288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7pPr>
      <a:lvl8pPr marL="25717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8pPr>
      <a:lvl9pPr marL="2914650" indent="-171450" algn="l" defTabSz="342900" rtl="0" eaLnBrk="1" latinLnBrk="0" hangingPunct="1">
        <a:spcBef>
          <a:spcPct val="20000"/>
        </a:spcBef>
        <a:buFont typeface="Arial"/>
        <a:buChar char="•"/>
        <a:defRPr sz="15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de-DE"/>
      </a:defPPr>
      <a:lvl1pPr marL="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1pPr>
      <a:lvl2pPr marL="3429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2pPr>
      <a:lvl3pPr marL="6858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3pPr>
      <a:lvl4pPr marL="10287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4pPr>
      <a:lvl5pPr marL="13716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5pPr>
      <a:lvl6pPr marL="17145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6pPr>
      <a:lvl7pPr marL="20574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7pPr>
      <a:lvl8pPr marL="24003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8pPr>
      <a:lvl9pPr marL="2743200" algn="l" defTabSz="342900" rtl="0" eaLnBrk="1" latinLnBrk="0" hangingPunct="1">
        <a:defRPr sz="135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theme/theme1.xml><?xml version="1.0" encoding="utf-8"?>
<a:theme xmlns:a="http://schemas.openxmlformats.org/drawingml/2006/main" name="quintly_templat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Presentation9" id="{77E0400C-7695-4C30-8023-BCE8CA7D95A2}" vid="{0F9F027B-7B08-491B-A6CB-03681FDC4E22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Default</Template>
  <TotalTime>0</TotalTime>
  <Words>0</Words>
  <Application>Microsoft Office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6" baseType="variant">
      <vt:variant>
        <vt:lpstr>Fonts Used</vt:lpstr>
      </vt:variant>
      <vt:variant>
        <vt:i4>2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3" baseType="lpstr">
      <vt:lpstr>Calibri</vt:lpstr>
      <vt:lpstr>Arial</vt:lpstr>
      <vt:lpstr>quintly_template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Frederik Born</dc:creator>
  <cp:lastModifiedBy>Frederik Born</cp:lastModifiedBy>
  <cp:revision>1</cp:revision>
  <dcterms:created xsi:type="dcterms:W3CDTF">2023-09-08T14:08:34Z</dcterms:created>
  <dcterms:modified xsi:type="dcterms:W3CDTF">2023-09-08T14:08:36Z</dcterms:modified>
</cp:coreProperties>
</file>