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AA9B-9136-4AD9-A1F0-F4CACABF1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RFI FR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F3CB34-B3E3-42EB-8D48-9B9807470D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4218075"/>
              </p:ext>
            </p:extLst>
          </p:nvPr>
        </p:nvGraphicFramePr>
        <p:xfrm>
          <a:off x="457200" y="1731963"/>
          <a:ext cx="7406640" cy="405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41537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7748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8828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2196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0679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2551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2099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7056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72834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84477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38414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7129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57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6238234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28524258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38.63 %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060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Senegal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6170054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22314709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231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Côte d'Ivoire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15285995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79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28507944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968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2275813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7702295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7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1673016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13243721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293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1534584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8049235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641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48DFA7-315E-4F53-8155-01B240C646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393988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13FB9-B62A-41A5-A0F5-D40847666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RFI FR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6DB141-8799-4FFE-9255-D9C11B6BE6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041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60836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0117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57090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3096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0439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56378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4622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6904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8479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2992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75720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1018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74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1510906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9970472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11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Cameroon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5437903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07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Gabon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1379472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9172292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8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825694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3676334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006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770225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5840182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53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675672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2746478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04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4072382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21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2215074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529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BF9D2-BBE4-4C7B-A397-F64A0256E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124785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EA8B4-1071-4376-97A3-15AE691A3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RFI FR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9BF5B8-3073-4741-86AE-11156D6C24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773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73582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899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47454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62246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0219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9484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839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3325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2132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2600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3246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3985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00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2764236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134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128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45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2499507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957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Guinea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1756033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040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3178804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547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Mauritania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1739162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60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3027482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428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EEADF-859A-408C-8DFE-AC6A130CB3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852865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90467-206F-4E09-B3BA-2BF4B69D7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RFI FR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204A11-5A84-43F1-B409-F485FF757B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1189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966306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96429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9629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4290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67789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3147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25667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36815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94699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5534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41596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0263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56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840069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050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893691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91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7E850-E40B-4EE0-B49A-C777D22580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4485245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491</Words>
  <Application>Microsoft Office PowerPoint</Application>
  <PresentationFormat>On-screen Show (4:3)</PresentationFormat>
  <Paragraphs>356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Youtube Private Country Metrics by Channel | RFI FR - 1 of 4</vt:lpstr>
      <vt:lpstr>Youtube Private Country Metrics by Channel | RFI FR - 2 of 4</vt:lpstr>
      <vt:lpstr>Youtube Private Country Metrics by Channel | RFI FR - 3 of 4</vt:lpstr>
      <vt:lpstr>Youtube Private Country Metrics by Channel | RFI FR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Country Metrics by Channel | RFI FR - 1 of 4</dc:title>
  <dc:creator>Frederik Born</dc:creator>
  <cp:lastModifiedBy>Frederik Born</cp:lastModifiedBy>
  <cp:revision>1</cp:revision>
  <dcterms:created xsi:type="dcterms:W3CDTF">2023-09-08T13:51:40Z</dcterms:created>
  <dcterms:modified xsi:type="dcterms:W3CDTF">2023-09-08T13:54:23Z</dcterms:modified>
</cp:coreProperties>
</file>