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28"/>
      <p:bold r:id="rId29"/>
      <p:italic r:id="rId30"/>
      <p:boldItalic r:id="rId3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2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1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font" Target="fonts/font3.fntdata"/><Relationship Id="rId35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8/1/2023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8/1/2023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8/1/2023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F01750-D9E1-40AE-A3E8-D071550EFE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Template FB Liste de posts | RFI Fulfulde - 1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3BD1046-16B5-4356-812A-305568084B6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70511759"/>
              </p:ext>
            </p:extLst>
          </p:nvPr>
        </p:nvGraphicFramePr>
        <p:xfrm>
          <a:off x="457200" y="1731963"/>
          <a:ext cx="7653529" cy="1310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52145">
                  <a:extLst>
                    <a:ext uri="{9D8B030D-6E8A-4147-A177-3AD203B41FA5}">
                      <a16:colId xmlns:a16="http://schemas.microsoft.com/office/drawing/2014/main" val="50011482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4187243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7800237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52277261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65168249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7037385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5044766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07938006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32008782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65011065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7221677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15719886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4965599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69478619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Commentaires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Partages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Clics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 total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 organique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 payant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Taux d'engagement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Payant 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5287811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82EF6CA-EC25-464B-AB1D-C40CB15A637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01/01/2023 - 06/30/2023</a:t>
            </a:r>
          </a:p>
        </p:txBody>
      </p:sp>
    </p:spTree>
    <p:extLst>
      <p:ext uri="{BB962C8B-B14F-4D97-AF65-F5344CB8AC3E}">
        <p14:creationId xmlns:p14="http://schemas.microsoft.com/office/powerpoint/2010/main" val="245231560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61CB11-782D-435D-A7A5-A011914E43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Template FB Liste de posts | RFI Fulfulde - 2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0DFD4E5-EBD7-4885-83B1-407F469F733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9595301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52145">
                  <a:extLst>
                    <a:ext uri="{9D8B030D-6E8A-4147-A177-3AD203B41FA5}">
                      <a16:colId xmlns:a16="http://schemas.microsoft.com/office/drawing/2014/main" val="113331949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7073147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1369315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35598843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95249607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55769736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32634691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69409716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99854787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61945510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1718568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5123187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1395314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25056526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Commentaires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Partages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Clics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 total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 organique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 payant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Taux d'engagement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Payant 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556498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RFI Fulfulde - 2023-04-19 17:48:16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[Jantoore_mawnde]
Suumaye [3]: Moritani yimɓe ɓen no heblii nafkugol ko ɗuuɗuɗi e ñaameteeji, tawa woɓɓe heɓataa ko ñaama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https://quintly-image-storage.s3.amazonaws.com/3035688965cb903f16f98f0eb8660bb1/0a48a281c86b7916239c6d63d2177ebc.jpg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12468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93281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105936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3347466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8966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3337319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3.6264 %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Oui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3029972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EA574B9-4759-478E-B377-4A2EAF39C23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01/01/2023 - 06/30/2023</a:t>
            </a:r>
          </a:p>
        </p:txBody>
      </p:sp>
    </p:spTree>
    <p:extLst>
      <p:ext uri="{BB962C8B-B14F-4D97-AF65-F5344CB8AC3E}">
        <p14:creationId xmlns:p14="http://schemas.microsoft.com/office/powerpoint/2010/main" val="63133734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82CB1A-C6E8-49A7-B040-498DDE92BD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Template FB Liste de posts | RFI Fulfulde - 3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DB424B9-E124-4938-80DD-BE035D34E74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6019146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52145">
                  <a:extLst>
                    <a:ext uri="{9D8B030D-6E8A-4147-A177-3AD203B41FA5}">
                      <a16:colId xmlns:a16="http://schemas.microsoft.com/office/drawing/2014/main" val="116570954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5523817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7525685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48783299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87256782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08836233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93904606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99886704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27374710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73854086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70745671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56673213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7540241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60286166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Commentaires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Partages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Clics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 total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 organique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 payant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Taux d'engagement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Payant 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154998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RFI Fulfulde - 2023-03-08 17:42:03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[Jantoore_mawnde]
Najeriya, cimtol OMS hollitii wonnde ko Najeriya woni leydi ka boobo kecco ɓurata maayude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https://quintly-image-storage.s3.amazonaws.com/3035688965cb903f16f98f0eb8660bb1/0fccb706c9639ce3b4b3c515ad01a351.jpg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8715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41510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50611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2415568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3350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2413450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3.0334 %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Oui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1663784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6B19722-5229-4089-89C0-7F919857040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01/01/2023 - 06/30/2023</a:t>
            </a:r>
          </a:p>
        </p:txBody>
      </p:sp>
    </p:spTree>
    <p:extLst>
      <p:ext uri="{BB962C8B-B14F-4D97-AF65-F5344CB8AC3E}">
        <p14:creationId xmlns:p14="http://schemas.microsoft.com/office/powerpoint/2010/main" val="373605941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56E8D6-3F7B-4724-8A80-33FD7FDA20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Template FB Liste de posts | RFI Fulfulde - 4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3E15613-2B20-4A91-A9B0-2D95CA459E2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4167518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52145">
                  <a:extLst>
                    <a:ext uri="{9D8B030D-6E8A-4147-A177-3AD203B41FA5}">
                      <a16:colId xmlns:a16="http://schemas.microsoft.com/office/drawing/2014/main" val="392554035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7281964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8343627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61532329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04946711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74108107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86749879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55721977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13974432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27013362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4764158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6273968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081656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18131510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Commentaires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Partages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Clics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 total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 organique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 payant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Taux d'engagement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Payant 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879061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RFI Fulfulde - 2023-05-02 13:54:24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[Koɗo men hannde]
ONU: Fooli Bah, jaayndeyankeejo Al Jazeera tawnaama e njuɓɓudi ECW fii wallugol jannde sukaaɓe e mbaadi heñoraandi
#ECW #ONU #Foly_BAH #Fooli_BAH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https://quintly-image-storage.s3.amazonaws.com/3035688965cb903f16f98f0eb8660bb1/014141666d19a54aec924cd7e4d165a4.jpg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5963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28498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34682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2305709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2839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2302708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2.1892 %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Oui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3032919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AFAA481-BF2C-40D5-A550-7D29BCBE085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01/01/2023 - 06/30/2023</a:t>
            </a:r>
          </a:p>
        </p:txBody>
      </p:sp>
    </p:spTree>
    <p:extLst>
      <p:ext uri="{BB962C8B-B14F-4D97-AF65-F5344CB8AC3E}">
        <p14:creationId xmlns:p14="http://schemas.microsoft.com/office/powerpoint/2010/main" val="33660668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3329B7-9B82-47AA-ABF5-9ED0103F50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Template FB Liste de posts | RFI Fulfulde - 5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30DD15B-D999-4268-B8B1-E7D8590F057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3018710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52145">
                  <a:extLst>
                    <a:ext uri="{9D8B030D-6E8A-4147-A177-3AD203B41FA5}">
                      <a16:colId xmlns:a16="http://schemas.microsoft.com/office/drawing/2014/main" val="416778663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4506968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497914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80546000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59448579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40976623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28408081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30260203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50293024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4648605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69519058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76497770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611874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78701117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Commentaires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Partages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Clics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 total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 organique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 payant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Taux d'engagement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Payant 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164418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RFI Fulfulde - 2023-06-14 20:46:27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[On Tottaama #Konngol]
Ko holɗe e caɗeele hajjukooɓe fottata e mum  ka leydi mon 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https://quintly-image-storage.s3.amazonaws.com/3035688965cb903f16f98f0eb8660bb1/3fad4b134bd58e43fdef6c479099f753.jpg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28100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49216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78079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2281931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4827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2278782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3.4752 %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Oui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2146156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159293E-9EF1-472F-83E6-2720C63020A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01/01/2023 - 06/30/2023</a:t>
            </a:r>
          </a:p>
        </p:txBody>
      </p:sp>
    </p:spTree>
    <p:extLst>
      <p:ext uri="{BB962C8B-B14F-4D97-AF65-F5344CB8AC3E}">
        <p14:creationId xmlns:p14="http://schemas.microsoft.com/office/powerpoint/2010/main" val="305233516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ACE423-6838-403D-99FD-763E42FEDC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Template FB Liste de posts | RFI Fulfulde - 6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529DEB8-4A27-4302-AE8C-CBCB69D39F9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7090728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52145">
                  <a:extLst>
                    <a:ext uri="{9D8B030D-6E8A-4147-A177-3AD203B41FA5}">
                      <a16:colId xmlns:a16="http://schemas.microsoft.com/office/drawing/2014/main" val="407935556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8124854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9100656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80273458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96136464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84003916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01017964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82557023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71991944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7756097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86126691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25112768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7393904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5941347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Commentaires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Partages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Clics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 total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 organique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 payant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Taux d'engagement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Payant 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71660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RFI Fulfulde - 2023-03-03 12:33:04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[Laawol ganndal e needi]
Alhaali lellugol walla ŋakkugol jannginooɓe, cimtol "UNESCO" hollii wonnde miliyonji 69 no ŋakki e nder aduna [fillitaaɗo]
https://rfi.my/9Cyq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https://quintly-image-storage.s3.amazonaws.com/3035688965cb903f16f98f0eb8660bb1/0bfacc2fb56f223577687cb95b18b36e.jpg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3417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16446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19924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2165782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3887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2165782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1.5189 %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Oui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4493703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9DDCEED-F0B9-417D-8ED0-0C160E2C127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01/01/2023 - 06/30/2023</a:t>
            </a:r>
          </a:p>
        </p:txBody>
      </p:sp>
    </p:spTree>
    <p:extLst>
      <p:ext uri="{BB962C8B-B14F-4D97-AF65-F5344CB8AC3E}">
        <p14:creationId xmlns:p14="http://schemas.microsoft.com/office/powerpoint/2010/main" val="302269857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8E80FD-2C68-43C3-A713-63DD3AFFC8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Template FB Liste de posts | RFI Fulfulde - 7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13A42C8-6322-47ED-869F-5AE054D3A99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2359824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52145">
                  <a:extLst>
                    <a:ext uri="{9D8B030D-6E8A-4147-A177-3AD203B41FA5}">
                      <a16:colId xmlns:a16="http://schemas.microsoft.com/office/drawing/2014/main" val="237964308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1368746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5483329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19008111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89166685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16286433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7955591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67851662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74521976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12250166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60056485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8313125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587746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85365537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Commentaires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Partages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Clics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 total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 organique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 payant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Taux d'engagement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Payant 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15277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RFI Fulfulde - 2023-03-31 21:42:26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#Fuuta_Jaloo
Gine, Alhajji Usmaan Fatako Balde "Sanluwa" surraama hannde e aljuma 31 lewru 3ɓuru 2023 Fatako e nder Tuge. Ɓiɓɓe makko rewɓe ɗiɗo no seeditoo e faandu haala ko ɓe maandii e baaba maɓɓe.
Heɗoɗee ley ɗoo.
👇👇👇
 ▶️ https://rfi.my/9Jj0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https://quintly-image-storage.s3.amazonaws.com/3035688965cb903f16f98f0eb8660bb1/493af0181561dd0e6cbf2c8ba17d79e1.jpg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20266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70822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92536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2150945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10731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2146844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6.9258 %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Oui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170672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BD2E59D-4983-465A-8026-27754CD82BE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01/01/2023 - 06/30/2023</a:t>
            </a:r>
          </a:p>
        </p:txBody>
      </p:sp>
    </p:spTree>
    <p:extLst>
      <p:ext uri="{BB962C8B-B14F-4D97-AF65-F5344CB8AC3E}">
        <p14:creationId xmlns:p14="http://schemas.microsoft.com/office/powerpoint/2010/main" val="253748557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35154A-CD71-418F-BD83-7C507DB44B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Template FB Liste de posts | RFI Fulfulde - 8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4B4F819-20F8-4E18-AE45-D4CA477C292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5819786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52145">
                  <a:extLst>
                    <a:ext uri="{9D8B030D-6E8A-4147-A177-3AD203B41FA5}">
                      <a16:colId xmlns:a16="http://schemas.microsoft.com/office/drawing/2014/main" val="218070803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6876561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7329187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17034735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63891528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91361618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54070276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53039718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9810071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52331390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11299146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20879206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9406707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11488648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Commentaires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Partages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Clics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 total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 organique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 payant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Taux d'engagement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Payant 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587776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RFI Fulfulde - 2023-02-09 16:10:12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#On Tottaama Konngol
Needi: alhaali ɗii lekkolji ñapiraaɗi / ñiɓiraaɗi huɗo e bone ko ɗum addɗata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https://quintly-image-storage.s3.amazonaws.com/3035688965cb903f16f98f0eb8660bb1/8001b13760e03220199f91376ba8ec62.jpg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7206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39300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46634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2019627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3515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2017488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2.7223 %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Oui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442901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52523EE-50A7-4036-8B09-52F04AF3E5B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01/01/2023 - 06/30/2023</a:t>
            </a:r>
          </a:p>
        </p:txBody>
      </p:sp>
    </p:spTree>
    <p:extLst>
      <p:ext uri="{BB962C8B-B14F-4D97-AF65-F5344CB8AC3E}">
        <p14:creationId xmlns:p14="http://schemas.microsoft.com/office/powerpoint/2010/main" val="185802034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7F4791-92F7-4427-BD2B-51DA42896E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Template FB Liste de posts | RFI Fulfulde - 9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4C67075-FB1D-404A-9221-008F4C36F4B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2322932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52145">
                  <a:extLst>
                    <a:ext uri="{9D8B030D-6E8A-4147-A177-3AD203B41FA5}">
                      <a16:colId xmlns:a16="http://schemas.microsoft.com/office/drawing/2014/main" val="145082373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2840955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975839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34801780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3544124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54424740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78993617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01957936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56426846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68263411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04906956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53940077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0007221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0646262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Commentaires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Partages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Clics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 total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 organique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 payant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Taux d'engagement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Payant 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836217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RFI Fulfulde - 2023-04-27 21:34:51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[Faggudu e ɓamtaare Afrik]
Holko waɗi ko ɓuri e ɗuuɗude e afriknaaɓe huutortaa Banki, ko holɗum woni battane mum e faggudu leyɗeele?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https://quintly-image-storage.s3.amazonaws.com/3035688965cb903f16f98f0eb8660bb1/4d057000c3561ddf251ce79450495efe.jpg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6968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27409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34575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1834000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5631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1822764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2.7880 %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Oui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4472329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BD1316A-3DDA-4011-8166-312D3EB50B1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01/01/2023 - 06/30/2023</a:t>
            </a:r>
          </a:p>
        </p:txBody>
      </p:sp>
    </p:spTree>
    <p:extLst>
      <p:ext uri="{BB962C8B-B14F-4D97-AF65-F5344CB8AC3E}">
        <p14:creationId xmlns:p14="http://schemas.microsoft.com/office/powerpoint/2010/main" val="173452294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153866-F84D-4E35-A941-5EB2F3556F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Template FB Liste de posts | RFI Fulfulde - 10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8A13FFA-C50D-47E2-AD7B-FECB5E83C02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4780759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52145">
                  <a:extLst>
                    <a:ext uri="{9D8B030D-6E8A-4147-A177-3AD203B41FA5}">
                      <a16:colId xmlns:a16="http://schemas.microsoft.com/office/drawing/2014/main" val="400085074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62701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1054075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29598332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57116971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44511085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79702567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74292724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16019336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99199500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37479129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13908677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4791903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35317904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Commentaires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Partages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Clics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 total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 organique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 payant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Taux d'engagement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Payant 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764194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RFI Fulfulde - 2023-03-22 12:40:49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[Jantoore_mawnde]
Diiwal Kolda [3]: Luumo Jawɓe no jeyaa e luumooji ɓurɗi e mawnude e nder falnde CEDEAO
https://rfi.my/9HD3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https://quintly-image-storage.s3.amazonaws.com/3035688965cb903f16f98f0eb8660bb1/6fcfe9c158d1a9fe9fe13f6acba9c28f.jpg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3560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24449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28058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1683249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3527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1681421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2.3711 %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Oui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831081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D6CC3CC-9B8D-40ED-892F-4C24AF7DDC9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01/01/2023 - 06/30/2023</a:t>
            </a:r>
          </a:p>
        </p:txBody>
      </p:sp>
    </p:spTree>
    <p:extLst>
      <p:ext uri="{BB962C8B-B14F-4D97-AF65-F5344CB8AC3E}">
        <p14:creationId xmlns:p14="http://schemas.microsoft.com/office/powerpoint/2010/main" val="96815134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1BE85C-6778-4B57-B708-AB1D023690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Template FB Liste de posts | RFI Fulfulde - 11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B2B3C21-7F03-4D70-B01A-D612AA2F3CB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1122865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52145">
                  <a:extLst>
                    <a:ext uri="{9D8B030D-6E8A-4147-A177-3AD203B41FA5}">
                      <a16:colId xmlns:a16="http://schemas.microsoft.com/office/drawing/2014/main" val="138346805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9912189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8701025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94802808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9842656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4450279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06928888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74719359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53940768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4403723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74331362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91457982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0483853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90416258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Commentaires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Partages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Clics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 total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 organique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 payant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Taux d'engagement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Payant 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959600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RFI Fulfulde - 2023-05-26 13:51:17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[ #Jantoore_mawnde]
Wagneer [5 ] holko woni battane walla torraaji yi'aaɗi e gonol ɓee merseneerɓe e leyɗe ɗe tawaa e muuɗum ɗee ?
#Wagner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https://quintly-image-storage.s3.amazonaws.com/3035688965cb903f16f98f0eb8660bb1/bfc67e4d70ce15f8b8de79bc737037fe.jpg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4584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27150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31925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1664305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2612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1660964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2.9435 %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Oui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3807501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8342F6D-0A51-47FA-A766-F6EC2D6FC52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01/01/2023 - 06/30/2023</a:t>
            </a:r>
          </a:p>
        </p:txBody>
      </p:sp>
    </p:spTree>
    <p:extLst>
      <p:ext uri="{BB962C8B-B14F-4D97-AF65-F5344CB8AC3E}">
        <p14:creationId xmlns:p14="http://schemas.microsoft.com/office/powerpoint/2010/main" val="157004997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856767-E98C-45BD-B645-3A798E7E41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Template FB Liste de posts | RFI Fulfulde - 12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5E5C4B8-D3CC-4E32-AA82-F36B295D3A4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496590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52145">
                  <a:extLst>
                    <a:ext uri="{9D8B030D-6E8A-4147-A177-3AD203B41FA5}">
                      <a16:colId xmlns:a16="http://schemas.microsoft.com/office/drawing/2014/main" val="17783247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6952103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4854892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92605012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16167178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31844966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08530580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83305384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24080934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54458441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6586784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39886469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8941479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52438511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Commentaires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Partages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Clics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 total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 organique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 payant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Taux d'engagement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Payant 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253676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RFI Fulfulde - 2023-04-11 13:33:55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#Jantoore / Reportaas
Jantoore: Kamerun, suumaye arii e wakati mo coggeeli ɓeydii ka jeere / luumo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https://quintly-image-storage.s3.amazonaws.com/3035688965cb903f16f98f0eb8660bb1/992ba08f6d978db8d42d1299094f204a.jpg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3907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21945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25899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1576837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5955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1573731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2.1035 %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Oui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3223119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6CC1E9B-CCAA-4C3C-AE5B-E5414220A16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01/01/2023 - 06/30/2023</a:t>
            </a:r>
          </a:p>
        </p:txBody>
      </p:sp>
    </p:spTree>
    <p:extLst>
      <p:ext uri="{BB962C8B-B14F-4D97-AF65-F5344CB8AC3E}">
        <p14:creationId xmlns:p14="http://schemas.microsoft.com/office/powerpoint/2010/main" val="255772234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99F29C-D11A-4179-AFCD-D6666A4459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Template FB Liste de posts | RFI Fulfulde - 13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7EB4117-2301-466C-907D-A951C48C29B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4296280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52145">
                  <a:extLst>
                    <a:ext uri="{9D8B030D-6E8A-4147-A177-3AD203B41FA5}">
                      <a16:colId xmlns:a16="http://schemas.microsoft.com/office/drawing/2014/main" val="411638353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6247470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5528471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53868840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59768129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25188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42954983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78739200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37409948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14479922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26790831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62257058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3221839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20086674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Commentaires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Partages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Clics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 total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 organique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 payant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Taux d'engagement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Payant 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203306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RFI Fulfulde - 2023-01-12 23:34:39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Lamnde laabiyankooɓe Tummba Jakite ɗen tikkinii Kapiten Muusa Dadis Kamara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https://quintly-image-storage.s3.amazonaws.com/3035688965cb903f16f98f0eb8660bb1/e5a8f524d49d84423ba0e6ea0c43fa3f.jpg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7456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45437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53148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1521637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6761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1519676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4.0628 %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Oui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9988507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4B4F2B2-6E16-4BFB-9A20-A82FE0A52FF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01/01/2023 - 06/30/2023</a:t>
            </a:r>
          </a:p>
        </p:txBody>
      </p:sp>
    </p:spTree>
    <p:extLst>
      <p:ext uri="{BB962C8B-B14F-4D97-AF65-F5344CB8AC3E}">
        <p14:creationId xmlns:p14="http://schemas.microsoft.com/office/powerpoint/2010/main" val="12529892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D9C63B-2557-4DCC-A436-9A8C3BD1EA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Template FB Liste de posts | RFI Fulfulde - 14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00235F0-9C03-43C5-B17B-7C4B490E4DA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4330597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52145">
                  <a:extLst>
                    <a:ext uri="{9D8B030D-6E8A-4147-A177-3AD203B41FA5}">
                      <a16:colId xmlns:a16="http://schemas.microsoft.com/office/drawing/2014/main" val="45917646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8875563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3366098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3796853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34480596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64850184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71891721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19191500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80340406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56417936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15534117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30257671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7139270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65611125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Commentaires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Partages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Clics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 total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 organique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 payant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Taux d'engagement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Payant 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1047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RFI Fulfulde - 2023-04-25 17:55:01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[#Dinngiral_rewɓe]
Hannde toɓɓere men no haala fii alhaali ɓeydagol limoore cergal hakkunde ɗii genndaaji e nder Afrik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https://quintly-image-storage.s3.amazonaws.com/3035688965cb903f16f98f0eb8660bb1/c71a632571a17174950b11e3616bb40a.jpg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4705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24992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29822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1512701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3840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1506560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2.3794 %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Oui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2308789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955E98F-7FC2-4838-B185-476F9C62BEC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01/01/2023 - 06/30/2023</a:t>
            </a:r>
          </a:p>
        </p:txBody>
      </p:sp>
    </p:spTree>
    <p:extLst>
      <p:ext uri="{BB962C8B-B14F-4D97-AF65-F5344CB8AC3E}">
        <p14:creationId xmlns:p14="http://schemas.microsoft.com/office/powerpoint/2010/main" val="33672426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FD3EB6-1740-4D90-B797-171EBFEC43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Template FB Liste de posts | RFI Fulfulde - 15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2E07F5E-6832-4AE2-A62C-02315225613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0346932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52145">
                  <a:extLst>
                    <a:ext uri="{9D8B030D-6E8A-4147-A177-3AD203B41FA5}">
                      <a16:colId xmlns:a16="http://schemas.microsoft.com/office/drawing/2014/main" val="87924829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6678737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0565634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97031577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90854887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98833208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29463266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14760665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96145658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97245894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98563398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09827250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9739249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59338838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Commentaires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Partages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Clics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 total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 organique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 payant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Taux d'engagement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Payant 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996571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RFI Fulfulde - 2023-06-06 17:35:21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[#JANTOORE -MAWNDE]
Battane mbayliigu weeyo e anngal kisal e nguurdam ngaynaako e fitinaaji ko ɗum saabotoo hakkunde maɓɓe e remooɓe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https://quintly-image-storage.s3.amazonaws.com/3035688965cb903f16f98f0eb8660bb1/aefb84ba42d6ea6d203330fdda978d44.jpg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5666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31150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36995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1503296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5989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1499746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3.1168 %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Oui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2628288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CB6843F-99D4-4CFF-B504-42ED2324535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01/01/2023 - 06/30/2023</a:t>
            </a:r>
          </a:p>
        </p:txBody>
      </p:sp>
    </p:spTree>
    <p:extLst>
      <p:ext uri="{BB962C8B-B14F-4D97-AF65-F5344CB8AC3E}">
        <p14:creationId xmlns:p14="http://schemas.microsoft.com/office/powerpoint/2010/main" val="416629679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87A19F-2361-48C5-992C-E001E41282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Template FB Liste de posts | RFI Fulfulde - 16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EC6CE04-3926-472E-B52D-1E03671B23E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1074501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52145">
                  <a:extLst>
                    <a:ext uri="{9D8B030D-6E8A-4147-A177-3AD203B41FA5}">
                      <a16:colId xmlns:a16="http://schemas.microsoft.com/office/drawing/2014/main" val="221230180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8408384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826680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82362415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53263221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61028499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47852619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05307984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79976212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38288635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38443093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3043197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6768332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26024367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Commentaires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Partages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Clics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 total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 organique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 payant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Taux d'engagement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Payant 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658517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RFI Fulfulde - 2023-01-26 12:54:05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[#Koɗo men hannde]
Maayde Martinez Zogo, Aysatu Buuba jaayndeyankeejo jooɗiiɗo Kamerun, no jaaboo lamnde Ibrahiima Timmbi BAH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https://quintly-image-storage.s3.amazonaws.com/3035688965cb903f16f98f0eb8660bb1/01f6a41ac2af9ca73991458f0690025e.jpg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4230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26447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30928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1494493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7623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1489281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3.6649 %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Oui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1648340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E9A0D01-3690-4BBA-A9CA-06462776A40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01/01/2023 - 06/30/2023</a:t>
            </a:r>
          </a:p>
        </p:txBody>
      </p:sp>
    </p:spTree>
    <p:extLst>
      <p:ext uri="{BB962C8B-B14F-4D97-AF65-F5344CB8AC3E}">
        <p14:creationId xmlns:p14="http://schemas.microsoft.com/office/powerpoint/2010/main" val="215107379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FF9F3A-1723-483B-BA60-FA76958D31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Template FB Liste de posts | RFI Fulfulde - 17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E1A278C-9E77-4DD8-8FF3-8801415C7CB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8709077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52145">
                  <a:extLst>
                    <a:ext uri="{9D8B030D-6E8A-4147-A177-3AD203B41FA5}">
                      <a16:colId xmlns:a16="http://schemas.microsoft.com/office/drawing/2014/main" val="398542405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8854946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7937953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4974479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44283144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0265035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784621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51744290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76621977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87222317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80514043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70125599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4797913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25335930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Commentaires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Partages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Clics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 total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 organique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 payant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Taux d'engagement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Payant 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836555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RFI Fulfulde - 2023-01-29 17:28:13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[KOƊO MAWƊO]
Ko Hajja Jeynabu KUMANCO JALLO gimɗiyanke, wallifiiɗo ko ɓuri defte 14 woni koɗo mawɗo hannde
https://rfi.my/96wG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https://quintly-image-storage.s3.amazonaws.com/3035688965cb903f16f98f0eb8660bb1/6d8de50c780e91262c073c60999ac7e3.jpg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2443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21947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24525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1463326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5846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1459876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2.4373 %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Oui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7880965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CCD7ABE-B63E-4AAF-AD35-A2BFE7A179C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01/01/2023 - 06/30/2023</a:t>
            </a:r>
          </a:p>
        </p:txBody>
      </p:sp>
    </p:spTree>
    <p:extLst>
      <p:ext uri="{BB962C8B-B14F-4D97-AF65-F5344CB8AC3E}">
        <p14:creationId xmlns:p14="http://schemas.microsoft.com/office/powerpoint/2010/main" val="288230694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BA1BD1-E74F-48A7-B43E-079391205F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Template FB Liste de posts | RFI Fulfulde - 18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EF105E1-2765-4BE6-95CF-51BD6A8C36F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676867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52145">
                  <a:extLst>
                    <a:ext uri="{9D8B030D-6E8A-4147-A177-3AD203B41FA5}">
                      <a16:colId xmlns:a16="http://schemas.microsoft.com/office/drawing/2014/main" val="162090363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7726668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8155054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94804608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84463474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3658221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1508097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68086377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3893628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82353486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61492615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81514568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7996445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40559526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Commentaires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Partages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Clics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 total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 organique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 payant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Taux d'engagement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Payant 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445045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RFI Fulfulde - 2023-06-26 10:39:31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[Jantoore_mawnde]
Gine: ko oo yimoowo anndiraaɗo "Petit Fatako" jaɓɓiɗen hannde e dow RFI Fulfulde 
https://rfi.my/9fE1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https://quintly-image-storage.s3.amazonaws.com/3035688965cb903f16f98f0eb8660bb1/7e35194aa36e95079712d8bb76f412b9.jpg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2828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17524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20422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1421106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4357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1417934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2.2948 %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Oui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2834416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0508135-AAD6-4E4B-93DA-7A5C992B9FD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01/01/2023 - 06/30/2023</a:t>
            </a:r>
          </a:p>
        </p:txBody>
      </p:sp>
    </p:spTree>
    <p:extLst>
      <p:ext uri="{BB962C8B-B14F-4D97-AF65-F5344CB8AC3E}">
        <p14:creationId xmlns:p14="http://schemas.microsoft.com/office/powerpoint/2010/main" val="338710828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9CF681-8089-47A7-B5D7-3A9DCB898F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Template FB Liste de posts | RFI Fulfulde - 19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827A404-0DFF-4CB7-86C4-5E906D57749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89085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52145">
                  <a:extLst>
                    <a:ext uri="{9D8B030D-6E8A-4147-A177-3AD203B41FA5}">
                      <a16:colId xmlns:a16="http://schemas.microsoft.com/office/drawing/2014/main" val="113677833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8258513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3083218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14828821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62151172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39208104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80413770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48344576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10233749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47436219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47973301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95439154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6347682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1173734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Commentaires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Partages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Clics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 total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 organique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 payant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Taux d'engagement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Payant 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966830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RFI Fulfulde - 2023-02-03 11:42:46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#LAAWOL GANNDAL E NEEDI
Afrik: alhaali jannde e fannuuji ɓuranɗi okkude golle en nder leyɗeele men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https://quintly-image-storage.s3.amazonaws.com/3035688965cb903f16f98f0eb8660bb1/707bdac800aa62aef6c80201058a79ab.jpg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2209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10373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12625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1411792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4848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1408100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1.4223 %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Oui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8560002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25E96A3-C7BD-442F-A20C-BE8B23416AA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01/01/2023 - 06/30/2023</a:t>
            </a:r>
          </a:p>
        </p:txBody>
      </p:sp>
    </p:spTree>
    <p:extLst>
      <p:ext uri="{BB962C8B-B14F-4D97-AF65-F5344CB8AC3E}">
        <p14:creationId xmlns:p14="http://schemas.microsoft.com/office/powerpoint/2010/main" val="310147870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C9E72F-A972-43E4-8505-9CBB117F7C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Template FB Liste de posts | RFI Fulfulde - 20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1D673D8-52B0-4155-8862-87C2BBADB39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0470444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52145">
                  <a:extLst>
                    <a:ext uri="{9D8B030D-6E8A-4147-A177-3AD203B41FA5}">
                      <a16:colId xmlns:a16="http://schemas.microsoft.com/office/drawing/2014/main" val="32859828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4065666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6848265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08437987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05245061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27257490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47521836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89056686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52910823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49651216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43857249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12525941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1882309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22185639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Commentaires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Partages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Clics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 total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 organique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 payant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Taux d'engagement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Payant 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343174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RFI Fulfulde - 2023-05-11 19:25:34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[On Tottaama Konngol]
Afrik: Alhaali darnde rewɓe e nder cippirooji politik, ko holno ñaawirɗon darnde maɓɓe ka leydi mon?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https://quintly-image-storage.s3.amazonaws.com/3035688965cb903f16f98f0eb8660bb1/83f856c9127cdc20e9bd47729128975f.jpg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2877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16899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19856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1366039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1366039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2.2535 %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Oui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1532684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EC6F51C-CAEE-4138-86A7-A2D28BDD9CC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01/01/2023 - 06/30/2023</a:t>
            </a:r>
          </a:p>
        </p:txBody>
      </p:sp>
    </p:spTree>
    <p:extLst>
      <p:ext uri="{BB962C8B-B14F-4D97-AF65-F5344CB8AC3E}">
        <p14:creationId xmlns:p14="http://schemas.microsoft.com/office/powerpoint/2010/main" val="147626592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1C482A-2576-4218-85EF-68DFAAAF3F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Template FB Liste de posts | RFI Fulfulde - 21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135DB14-C01E-43C5-8005-D227AFA85F3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3120432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52145">
                  <a:extLst>
                    <a:ext uri="{9D8B030D-6E8A-4147-A177-3AD203B41FA5}">
                      <a16:colId xmlns:a16="http://schemas.microsoft.com/office/drawing/2014/main" val="153235779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4535193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1261497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52016235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32913874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91299375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60799449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00858057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35634490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83010227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29940356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52449598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8302542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8710309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Commentaires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Partages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Clics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 total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 organique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 payant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Taux d'engagement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Payant 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670470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RFI Fulfulde - 2023-02-17 13:34:52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Dewgal,  ka seraari Benen, gila tanago, torago faa dewlugo debbo, laawol ngol no foccii. Noy laawol neɗɗo rewata faa o okkee ɓeyngu e ndin leydi? Hammadi Aadamu no  wartana en e ngal lamndal, heɗoɗen mo.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https://quintly-image-storage.s3.amazonaws.com/3035688965cb903f16f98f0eb8660bb1/fb8e7d0f3a50b6ac90e616ebc99992dd.jpg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3029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35502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38584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1359930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9429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1352689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3.1194 %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Oui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8825102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A3DA28F-1B36-4F14-B791-0B62821A6C7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01/01/2023 - 06/30/2023</a:t>
            </a:r>
          </a:p>
        </p:txBody>
      </p:sp>
    </p:spTree>
    <p:extLst>
      <p:ext uri="{BB962C8B-B14F-4D97-AF65-F5344CB8AC3E}">
        <p14:creationId xmlns:p14="http://schemas.microsoft.com/office/powerpoint/2010/main" val="80810397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AB60AC-9A75-40E3-AB49-BAE2FB2E94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Template FB Liste de posts | RFI Fulfulde - 22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B6F99FA-4181-4CB7-B645-871DA0CB9A3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4325827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52145">
                  <a:extLst>
                    <a:ext uri="{9D8B030D-6E8A-4147-A177-3AD203B41FA5}">
                      <a16:colId xmlns:a16="http://schemas.microsoft.com/office/drawing/2014/main" val="173592867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6367700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7618441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76995164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29431222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19569401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34318515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42471654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97089615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5038588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10211687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43468531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1921194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52655665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Commentaires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Partages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Clics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 total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 organique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 payant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Taux d'engagement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Payant 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157894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RFI Fulfulde - 2023-04-05 23:49:48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Gine, ñaawoore 28 settaambur, ko Alfa Aamadu Balde lorranooɓe seeditii hannde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https://quintly-image-storage.s3.amazonaws.com/3035688965cb903f16f98f0eb8660bb1/0b91ebd1cb7e1b39a6f3debfbe22833e.jpg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5513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21617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27236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1327452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2711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1324684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3.6297 %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Oui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8312712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D05AE1D-9094-40E5-BFCB-07A1AE79DF4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01/01/2023 - 06/30/2023</a:t>
            </a:r>
          </a:p>
        </p:txBody>
      </p:sp>
    </p:spTree>
    <p:extLst>
      <p:ext uri="{BB962C8B-B14F-4D97-AF65-F5344CB8AC3E}">
        <p14:creationId xmlns:p14="http://schemas.microsoft.com/office/powerpoint/2010/main" val="361646403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52F5C0-C614-42D9-8218-1D8218A818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Template FB Liste de posts | RFI Fulfulde - 23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6676C3C-DD54-4738-A812-56E571EC7D6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2838808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52145">
                  <a:extLst>
                    <a:ext uri="{9D8B030D-6E8A-4147-A177-3AD203B41FA5}">
                      <a16:colId xmlns:a16="http://schemas.microsoft.com/office/drawing/2014/main" val="246745429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9563492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6476855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59478967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76229332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90475912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14326532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06362412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26811747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53403635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94450121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88648165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1985262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77628888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Commentaires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Partages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Clics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 total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 organique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 payant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Taux d'engagement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Payant 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807447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RFI Fulfulde - 2023-03-13 11:53:10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[Ko mbiiɗon?]
Ko Lawel KA, Adama Laam KA e Maymuna SOH, jaɓɓaa e nder njuɓɓundi yontere yewtere "ko Mbiiɗon?"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https://quintly-image-storage.s3.amazonaws.com/3035688965cb903f16f98f0eb8660bb1/0291018f95be88216d574690ca568df2.jpg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2441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13905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16392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1302392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6017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1293820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1.7383 %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Oui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308691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B13BAA0-AEDE-43F3-85FB-A1D5975C90D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01/01/2023 - 06/30/2023</a:t>
            </a:r>
          </a:p>
        </p:txBody>
      </p:sp>
    </p:spTree>
    <p:extLst>
      <p:ext uri="{BB962C8B-B14F-4D97-AF65-F5344CB8AC3E}">
        <p14:creationId xmlns:p14="http://schemas.microsoft.com/office/powerpoint/2010/main" val="308601031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D5F939-5AEB-4E94-AA94-F63CEE965E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Template FB Liste de posts | RFI Fulfulde - 24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500017B-DCFD-48A1-9722-A32535B0010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8422629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52145">
                  <a:extLst>
                    <a:ext uri="{9D8B030D-6E8A-4147-A177-3AD203B41FA5}">
                      <a16:colId xmlns:a16="http://schemas.microsoft.com/office/drawing/2014/main" val="53339448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4499929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1170053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09291831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60296770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96089321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22003446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49300938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77760684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84377297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23531276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07446243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1328495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35327218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Commentaires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Partages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Clics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 total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 organique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 payant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Taux d'engagement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Payant 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107436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RFI Fulfulde - 2023-02-06 11:35:04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[#Kabaaruuji Yontere]
Hannde ko Suzaan Habi Kammbule jaayndeyankeejo jeyaaɗo Gine jaɓɓaa e kabaaruuji yontere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https://quintly-image-storage.s3.amazonaws.com/3035688965cb903f16f98f0eb8660bb1/3f0e9d287eea3ac4430c555fc2283578.jpg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2660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10599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13324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1300401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5965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1290980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1.5551 %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Oui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2236461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8603A2D-76C2-43DB-8B3A-9560BC316F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01/01/2023 - 06/30/2023</a:t>
            </a:r>
          </a:p>
        </p:txBody>
      </p:sp>
    </p:spTree>
    <p:extLst>
      <p:ext uri="{BB962C8B-B14F-4D97-AF65-F5344CB8AC3E}">
        <p14:creationId xmlns:p14="http://schemas.microsoft.com/office/powerpoint/2010/main" val="98782194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51C425-1314-4AFD-BB24-43ED72D2BB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Template FB Liste de posts | RFI Fulfulde - 25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7809A6E-3516-4C15-BE3E-BED5A9D8EAA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4363993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52145">
                  <a:extLst>
                    <a:ext uri="{9D8B030D-6E8A-4147-A177-3AD203B41FA5}">
                      <a16:colId xmlns:a16="http://schemas.microsoft.com/office/drawing/2014/main" val="387852598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346248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8231747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45098681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93712030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58435791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46746743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4101967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35142248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5225684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7469078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04446317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2880724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49311114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Commentaires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Partages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Clics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 total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 organique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 payant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Taux d'engagement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Payant 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921477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RFI Fulfulde - 2023-03-28 17:37:41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[On Tottaama Konngol]
Gine, lebbi jeego'o gila ñaawoore warngooji 28 settaambur nden fuɗɗii, ko honno ñaawirɗon no nde woni e yahrude non?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https://quintly-image-storage.s3.amazonaws.com/3035688965cb903f16f98f0eb8660bb1/f68b686ddfb2705127635dfadb1250cd.jpg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9157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55448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65100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1290548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2741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1290548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5.9253 %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Oui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2116787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7468E69-2324-4FFA-913A-3DFA6284515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01/01/2023 - 06/30/2023</a:t>
            </a:r>
          </a:p>
        </p:txBody>
      </p:sp>
    </p:spTree>
    <p:extLst>
      <p:ext uri="{BB962C8B-B14F-4D97-AF65-F5344CB8AC3E}">
        <p14:creationId xmlns:p14="http://schemas.microsoft.com/office/powerpoint/2010/main" val="28788575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F678B0-D0C4-401C-9D33-4C20619FCB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Template FB Liste de posts | RFI Fulfulde - 26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2C7F8FE-330C-4DC7-94B0-D3D5543F26F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8195181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52145">
                  <a:extLst>
                    <a:ext uri="{9D8B030D-6E8A-4147-A177-3AD203B41FA5}">
                      <a16:colId xmlns:a16="http://schemas.microsoft.com/office/drawing/2014/main" val="109335078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8796915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1698636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10842308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64034803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83519792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54172466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61414702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33788525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42952110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86301696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94815826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2277433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24809085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Commentaires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Partages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Clics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 total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 organique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 payant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Taux d'engagement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Payant 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036958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RFI Fulfulde - 2023-05-18 20:26:07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#Senegaal: laamu ngun no anniyii naadude ɗemɗe ngenndiije e nder njuɓɓudiiji jannde leyleere, Basiiru KEBE jannginoowo #fulfulde no holla nafa ndee eɓɓoore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https://quintly-image-storage.s3.amazonaws.com/3035688965cb903f16f98f0eb8660bb1/edb1533ae7743d3e77a0a5e0110c6df9.jpg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12482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14329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1212694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3954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1209674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1.9868 %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Oui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2171172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7984143-F650-4148-AE8F-B982C95B0D7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01/01/2023 - 06/30/2023</a:t>
            </a:r>
          </a:p>
        </p:txBody>
      </p:sp>
    </p:spTree>
    <p:extLst>
      <p:ext uri="{BB962C8B-B14F-4D97-AF65-F5344CB8AC3E}">
        <p14:creationId xmlns:p14="http://schemas.microsoft.com/office/powerpoint/2010/main" val="124557649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6</TotalTime>
  <Words>2420</Words>
  <Application>Microsoft Office PowerPoint</Application>
  <PresentationFormat>On-screen Show (4:3)</PresentationFormat>
  <Paragraphs>741</Paragraphs>
  <Slides>26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29" baseType="lpstr">
      <vt:lpstr>Calibri</vt:lpstr>
      <vt:lpstr>Arial</vt:lpstr>
      <vt:lpstr>quintly_template</vt:lpstr>
      <vt:lpstr>Facebook Template FB Liste de posts | RFI Fulfulde - 1 of 26</vt:lpstr>
      <vt:lpstr>Facebook Template FB Liste de posts | RFI Fulfulde - 2 of 26</vt:lpstr>
      <vt:lpstr>Facebook Template FB Liste de posts | RFI Fulfulde - 3 of 26</vt:lpstr>
      <vt:lpstr>Facebook Template FB Liste de posts | RFI Fulfulde - 4 of 26</vt:lpstr>
      <vt:lpstr>Facebook Template FB Liste de posts | RFI Fulfulde - 5 of 26</vt:lpstr>
      <vt:lpstr>Facebook Template FB Liste de posts | RFI Fulfulde - 6 of 26</vt:lpstr>
      <vt:lpstr>Facebook Template FB Liste de posts | RFI Fulfulde - 7 of 26</vt:lpstr>
      <vt:lpstr>Facebook Template FB Liste de posts | RFI Fulfulde - 8 of 26</vt:lpstr>
      <vt:lpstr>Facebook Template FB Liste de posts | RFI Fulfulde - 9 of 26</vt:lpstr>
      <vt:lpstr>Facebook Template FB Liste de posts | RFI Fulfulde - 10 of 26</vt:lpstr>
      <vt:lpstr>Facebook Template FB Liste de posts | RFI Fulfulde - 11 of 26</vt:lpstr>
      <vt:lpstr>Facebook Template FB Liste de posts | RFI Fulfulde - 12 of 26</vt:lpstr>
      <vt:lpstr>Facebook Template FB Liste de posts | RFI Fulfulde - 13 of 26</vt:lpstr>
      <vt:lpstr>Facebook Template FB Liste de posts | RFI Fulfulde - 14 of 26</vt:lpstr>
      <vt:lpstr>Facebook Template FB Liste de posts | RFI Fulfulde - 15 of 26</vt:lpstr>
      <vt:lpstr>Facebook Template FB Liste de posts | RFI Fulfulde - 16 of 26</vt:lpstr>
      <vt:lpstr>Facebook Template FB Liste de posts | RFI Fulfulde - 17 of 26</vt:lpstr>
      <vt:lpstr>Facebook Template FB Liste de posts | RFI Fulfulde - 18 of 26</vt:lpstr>
      <vt:lpstr>Facebook Template FB Liste de posts | RFI Fulfulde - 19 of 26</vt:lpstr>
      <vt:lpstr>Facebook Template FB Liste de posts | RFI Fulfulde - 20 of 26</vt:lpstr>
      <vt:lpstr>Facebook Template FB Liste de posts | RFI Fulfulde - 21 of 26</vt:lpstr>
      <vt:lpstr>Facebook Template FB Liste de posts | RFI Fulfulde - 22 of 26</vt:lpstr>
      <vt:lpstr>Facebook Template FB Liste de posts | RFI Fulfulde - 23 of 26</vt:lpstr>
      <vt:lpstr>Facebook Template FB Liste de posts | RFI Fulfulde - 24 of 26</vt:lpstr>
      <vt:lpstr>Facebook Template FB Liste de posts | RFI Fulfulde - 25 of 26</vt:lpstr>
      <vt:lpstr>Facebook Template FB Liste de posts | RFI Fulfulde - 26 of 26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Template FB Liste de posts | RFI Fulfulde - 1 of 26</dc:title>
  <dc:creator>Frederik Born</dc:creator>
  <cp:lastModifiedBy>Frederik Born</cp:lastModifiedBy>
  <cp:revision>1</cp:revision>
  <dcterms:created xsi:type="dcterms:W3CDTF">2023-08-01T13:46:41Z</dcterms:created>
  <dcterms:modified xsi:type="dcterms:W3CDTF">2023-08-01T13:53:40Z</dcterms:modified>
</cp:coreProperties>
</file>