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PHAT DAT CORPORATION</c:v>
                </c:pt>
                <c:pt idx="1">
                  <c:v>An Gia Investment</c:v>
                </c:pt>
                <c:pt idx="2">
                  <c:v>Keppel Land @KeppelLandVietnam</c:v>
                </c:pt>
                <c:pt idx="3">
                  <c:v>Khang Điền</c:v>
                </c:pt>
                <c:pt idx="4">
                  <c:v>Masterise Homes</c:v>
                </c:pt>
                <c:pt idx="5">
                  <c:v>Nam Long Land - NLG</c:v>
                </c:pt>
                <c:pt idx="6">
                  <c:v>NovaGroup</c:v>
                </c:pt>
                <c:pt idx="7">
                  <c:v>Sun Group</c:v>
                </c:pt>
                <c:pt idx="8">
                  <c:v>Sunshine Group</c:v>
                </c:pt>
                <c:pt idx="9">
                  <c:v>Thắng Lợi Group</c:v>
                </c:pt>
                <c:pt idx="10">
                  <c:v>VINGROUP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209</c:v>
                </c:pt>
                <c:pt idx="1">
                  <c:v>15578</c:v>
                </c:pt>
                <c:pt idx="2">
                  <c:v>2926</c:v>
                </c:pt>
                <c:pt idx="3">
                  <c:v>79</c:v>
                </c:pt>
                <c:pt idx="4">
                  <c:v>3114</c:v>
                </c:pt>
                <c:pt idx="5">
                  <c:v>4064</c:v>
                </c:pt>
                <c:pt idx="6">
                  <c:v>2761</c:v>
                </c:pt>
                <c:pt idx="7">
                  <c:v>27658</c:v>
                </c:pt>
                <c:pt idx="8">
                  <c:v>554</c:v>
                </c:pt>
                <c:pt idx="9">
                  <c:v>849</c:v>
                </c:pt>
                <c:pt idx="10">
                  <c:v>6575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5-4353-BC4A-160BE517AA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PHAT DAT CORPORATION</c:v>
                </c:pt>
                <c:pt idx="1">
                  <c:v>An Gia Investment</c:v>
                </c:pt>
                <c:pt idx="2">
                  <c:v>Keppel Land @KeppelLandVietnam</c:v>
                </c:pt>
                <c:pt idx="3">
                  <c:v>Khang Điền</c:v>
                </c:pt>
                <c:pt idx="4">
                  <c:v>Masterise Homes</c:v>
                </c:pt>
                <c:pt idx="5">
                  <c:v>Nam Long Land - NLG</c:v>
                </c:pt>
                <c:pt idx="6">
                  <c:v>NovaGroup</c:v>
                </c:pt>
                <c:pt idx="7">
                  <c:v>Sun Group</c:v>
                </c:pt>
                <c:pt idx="8">
                  <c:v>Sunshine Group</c:v>
                </c:pt>
                <c:pt idx="9">
                  <c:v>Thắng Lợi Group</c:v>
                </c:pt>
                <c:pt idx="10">
                  <c:v>VINGROUP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35</c:v>
                </c:pt>
                <c:pt idx="1">
                  <c:v>1339</c:v>
                </c:pt>
                <c:pt idx="2">
                  <c:v>130</c:v>
                </c:pt>
                <c:pt idx="3">
                  <c:v>5</c:v>
                </c:pt>
                <c:pt idx="4">
                  <c:v>589</c:v>
                </c:pt>
                <c:pt idx="5">
                  <c:v>143</c:v>
                </c:pt>
                <c:pt idx="6">
                  <c:v>275</c:v>
                </c:pt>
                <c:pt idx="7">
                  <c:v>2891</c:v>
                </c:pt>
                <c:pt idx="8">
                  <c:v>102</c:v>
                </c:pt>
                <c:pt idx="9">
                  <c:v>94</c:v>
                </c:pt>
                <c:pt idx="10">
                  <c:v>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C5-4353-BC4A-160BE517AA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PHAT DAT CORPORATION</c:v>
                </c:pt>
                <c:pt idx="1">
                  <c:v>An Gia Investment</c:v>
                </c:pt>
                <c:pt idx="2">
                  <c:v>Keppel Land @KeppelLandVietnam</c:v>
                </c:pt>
                <c:pt idx="3">
                  <c:v>Khang Điền</c:v>
                </c:pt>
                <c:pt idx="4">
                  <c:v>Masterise Homes</c:v>
                </c:pt>
                <c:pt idx="5">
                  <c:v>Nam Long Land - NLG</c:v>
                </c:pt>
                <c:pt idx="6">
                  <c:v>NovaGroup</c:v>
                </c:pt>
                <c:pt idx="7">
                  <c:v>Sun Group</c:v>
                </c:pt>
                <c:pt idx="8">
                  <c:v>Sunshine Group</c:v>
                </c:pt>
                <c:pt idx="9">
                  <c:v>Thắng Lợi Group</c:v>
                </c:pt>
                <c:pt idx="10">
                  <c:v>VINGROUP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0</c:v>
                </c:pt>
                <c:pt idx="1">
                  <c:v>40</c:v>
                </c:pt>
                <c:pt idx="2">
                  <c:v>3</c:v>
                </c:pt>
                <c:pt idx="3">
                  <c:v>0</c:v>
                </c:pt>
                <c:pt idx="4">
                  <c:v>20</c:v>
                </c:pt>
                <c:pt idx="5">
                  <c:v>7</c:v>
                </c:pt>
                <c:pt idx="6">
                  <c:v>1</c:v>
                </c:pt>
                <c:pt idx="7">
                  <c:v>24</c:v>
                </c:pt>
                <c:pt idx="8">
                  <c:v>0</c:v>
                </c:pt>
                <c:pt idx="9">
                  <c:v>1</c:v>
                </c:pt>
                <c:pt idx="1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C5-4353-BC4A-160BE517AA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PHAT DAT CORPORATION</c:v>
                </c:pt>
                <c:pt idx="1">
                  <c:v>An Gia Investment</c:v>
                </c:pt>
                <c:pt idx="2">
                  <c:v>Keppel Land @KeppelLandVietnam</c:v>
                </c:pt>
                <c:pt idx="3">
                  <c:v>Khang Điền</c:v>
                </c:pt>
                <c:pt idx="4">
                  <c:v>Masterise Homes</c:v>
                </c:pt>
                <c:pt idx="5">
                  <c:v>Nam Long Land - NLG</c:v>
                </c:pt>
                <c:pt idx="6">
                  <c:v>NovaGroup</c:v>
                </c:pt>
                <c:pt idx="7">
                  <c:v>Sun Group</c:v>
                </c:pt>
                <c:pt idx="8">
                  <c:v>Sunshine Group</c:v>
                </c:pt>
                <c:pt idx="9">
                  <c:v>Thắng Lợi Group</c:v>
                </c:pt>
                <c:pt idx="10">
                  <c:v>VINGROUP</c:v>
                </c:pt>
              </c:strCache>
            </c:str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0</c:v>
                </c:pt>
                <c:pt idx="1">
                  <c:v>593</c:v>
                </c:pt>
                <c:pt idx="2">
                  <c:v>6</c:v>
                </c:pt>
                <c:pt idx="3">
                  <c:v>0</c:v>
                </c:pt>
                <c:pt idx="4">
                  <c:v>10</c:v>
                </c:pt>
                <c:pt idx="5">
                  <c:v>18</c:v>
                </c:pt>
                <c:pt idx="6">
                  <c:v>8</c:v>
                </c:pt>
                <c:pt idx="7">
                  <c:v>167</c:v>
                </c:pt>
                <c:pt idx="8">
                  <c:v>2</c:v>
                </c:pt>
                <c:pt idx="9">
                  <c:v>0</c:v>
                </c:pt>
                <c:pt idx="1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C5-4353-BC4A-160BE517AA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PHAT DAT CORPORATION</c:v>
                </c:pt>
                <c:pt idx="1">
                  <c:v>An Gia Investment</c:v>
                </c:pt>
                <c:pt idx="2">
                  <c:v>Keppel Land @KeppelLandVietnam</c:v>
                </c:pt>
                <c:pt idx="3">
                  <c:v>Khang Điền</c:v>
                </c:pt>
                <c:pt idx="4">
                  <c:v>Masterise Homes</c:v>
                </c:pt>
                <c:pt idx="5">
                  <c:v>Nam Long Land - NLG</c:v>
                </c:pt>
                <c:pt idx="6">
                  <c:v>NovaGroup</c:v>
                </c:pt>
                <c:pt idx="7">
                  <c:v>Sun Group</c:v>
                </c:pt>
                <c:pt idx="8">
                  <c:v>Sunshine Group</c:v>
                </c:pt>
                <c:pt idx="9">
                  <c:v>Thắng Lợi Group</c:v>
                </c:pt>
                <c:pt idx="10">
                  <c:v>VINGROUP</c:v>
                </c:pt>
              </c:strCache>
            </c:strRef>
          </c:cat>
          <c:val>
            <c:numRef>
              <c:f>Sheet1!$F$2:$F$12</c:f>
              <c:numCache>
                <c:formatCode>General</c:formatCode>
                <c:ptCount val="11"/>
                <c:pt idx="0">
                  <c:v>0</c:v>
                </c:pt>
                <c:pt idx="1">
                  <c:v>13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  <c:pt idx="5">
                  <c:v>3</c:v>
                </c:pt>
                <c:pt idx="6">
                  <c:v>0</c:v>
                </c:pt>
                <c:pt idx="7">
                  <c:v>12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C5-4353-BC4A-160BE517AA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PHAT DAT CORPORATION</c:v>
                </c:pt>
                <c:pt idx="1">
                  <c:v>An Gia Investment</c:v>
                </c:pt>
                <c:pt idx="2">
                  <c:v>Keppel Land @KeppelLandVietnam</c:v>
                </c:pt>
                <c:pt idx="3">
                  <c:v>Khang Điền</c:v>
                </c:pt>
                <c:pt idx="4">
                  <c:v>Masterise Homes</c:v>
                </c:pt>
                <c:pt idx="5">
                  <c:v>Nam Long Land - NLG</c:v>
                </c:pt>
                <c:pt idx="6">
                  <c:v>NovaGroup</c:v>
                </c:pt>
                <c:pt idx="7">
                  <c:v>Sun Group</c:v>
                </c:pt>
                <c:pt idx="8">
                  <c:v>Sunshine Group</c:v>
                </c:pt>
                <c:pt idx="9">
                  <c:v>Thắng Lợi Group</c:v>
                </c:pt>
                <c:pt idx="10">
                  <c:v>VINGROUP</c:v>
                </c:pt>
              </c:strCache>
            </c:strRef>
          </c:cat>
          <c:val>
            <c:numRef>
              <c:f>Sheet1!$G$2:$G$12</c:f>
              <c:numCache>
                <c:formatCode>General</c:formatCode>
                <c:ptCount val="11"/>
                <c:pt idx="0">
                  <c:v>0</c:v>
                </c:pt>
                <c:pt idx="1">
                  <c:v>56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7</c:v>
                </c:pt>
                <c:pt idx="8">
                  <c:v>10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C5-4353-BC4A-160BE517AAB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PHAT DAT CORPORATION</c:v>
                </c:pt>
                <c:pt idx="1">
                  <c:v>An Gia Investment</c:v>
                </c:pt>
                <c:pt idx="2">
                  <c:v>Keppel Land @KeppelLandVietnam</c:v>
                </c:pt>
                <c:pt idx="3">
                  <c:v>Khang Điền</c:v>
                </c:pt>
                <c:pt idx="4">
                  <c:v>Masterise Homes</c:v>
                </c:pt>
                <c:pt idx="5">
                  <c:v>Nam Long Land - NLG</c:v>
                </c:pt>
                <c:pt idx="6">
                  <c:v>NovaGroup</c:v>
                </c:pt>
                <c:pt idx="7">
                  <c:v>Sun Group</c:v>
                </c:pt>
                <c:pt idx="8">
                  <c:v>Sunshine Group</c:v>
                </c:pt>
                <c:pt idx="9">
                  <c:v>Thắng Lợi Group</c:v>
                </c:pt>
                <c:pt idx="10">
                  <c:v>VINGROUP</c:v>
                </c:pt>
              </c:strCache>
            </c:strRef>
          </c:cat>
          <c:val>
            <c:numRef>
              <c:f>Sheet1!$H$2:$H$12</c:f>
              <c:numCache>
                <c:formatCode>General</c:formatCode>
                <c:ptCount val="11"/>
                <c:pt idx="0">
                  <c:v>3</c:v>
                </c:pt>
                <c:pt idx="1">
                  <c:v>5581</c:v>
                </c:pt>
                <c:pt idx="2">
                  <c:v>37</c:v>
                </c:pt>
                <c:pt idx="3">
                  <c:v>3</c:v>
                </c:pt>
                <c:pt idx="4">
                  <c:v>93</c:v>
                </c:pt>
                <c:pt idx="5">
                  <c:v>6323</c:v>
                </c:pt>
                <c:pt idx="6">
                  <c:v>47</c:v>
                </c:pt>
                <c:pt idx="7">
                  <c:v>895</c:v>
                </c:pt>
                <c:pt idx="8">
                  <c:v>61</c:v>
                </c:pt>
                <c:pt idx="9">
                  <c:v>40</c:v>
                </c:pt>
                <c:pt idx="10">
                  <c:v>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C5-4353-BC4A-160BE517AAB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PHAT DAT CORPORATION</c:v>
                </c:pt>
                <c:pt idx="1">
                  <c:v>An Gia Investment</c:v>
                </c:pt>
                <c:pt idx="2">
                  <c:v>Keppel Land @KeppelLandVietnam</c:v>
                </c:pt>
                <c:pt idx="3">
                  <c:v>Khang Điền</c:v>
                </c:pt>
                <c:pt idx="4">
                  <c:v>Masterise Homes</c:v>
                </c:pt>
                <c:pt idx="5">
                  <c:v>Nam Long Land - NLG</c:v>
                </c:pt>
                <c:pt idx="6">
                  <c:v>NovaGroup</c:v>
                </c:pt>
                <c:pt idx="7">
                  <c:v>Sun Group</c:v>
                </c:pt>
                <c:pt idx="8">
                  <c:v>Sunshine Group</c:v>
                </c:pt>
                <c:pt idx="9">
                  <c:v>Thắng Lợi Group</c:v>
                </c:pt>
                <c:pt idx="10">
                  <c:v>VINGROUP</c:v>
                </c:pt>
              </c:strCache>
            </c:strRef>
          </c:cat>
          <c:val>
            <c:numRef>
              <c:f>Sheet1!$I$2:$I$12</c:f>
              <c:numCache>
                <c:formatCode>General</c:formatCode>
                <c:ptCount val="11"/>
                <c:pt idx="0">
                  <c:v>5</c:v>
                </c:pt>
                <c:pt idx="1">
                  <c:v>215</c:v>
                </c:pt>
                <c:pt idx="2">
                  <c:v>84</c:v>
                </c:pt>
                <c:pt idx="3">
                  <c:v>3</c:v>
                </c:pt>
                <c:pt idx="4">
                  <c:v>263</c:v>
                </c:pt>
                <c:pt idx="5">
                  <c:v>58</c:v>
                </c:pt>
                <c:pt idx="6">
                  <c:v>293</c:v>
                </c:pt>
                <c:pt idx="7">
                  <c:v>2255</c:v>
                </c:pt>
                <c:pt idx="8">
                  <c:v>130</c:v>
                </c:pt>
                <c:pt idx="9">
                  <c:v>368</c:v>
                </c:pt>
                <c:pt idx="10">
                  <c:v>1852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0C5-4353-BC4A-160BE517A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876472"/>
        <c:axId val="378877456"/>
      </c:barChart>
      <c:catAx>
        <c:axId val="37887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877456"/>
        <c:crosses val="autoZero"/>
        <c:auto val="1"/>
        <c:lblAlgn val="ctr"/>
        <c:lblOffset val="100"/>
        <c:noMultiLvlLbl val="0"/>
      </c:catAx>
      <c:valAx>
        <c:axId val="37887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87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0944-8BEC-44FD-BC5F-C10378D64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64D187-CE03-4ED6-A940-63CB8F9E58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4719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4054E-5E06-432B-9894-DD239EEFF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04/06/2022 - 06/05/2022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59360-2CCF-45FF-8387-189DFA968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1465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profiles</dc:title>
  <dc:creator>Administrator</dc:creator>
  <cp:lastModifiedBy>Administrator</cp:lastModifiedBy>
  <cp:revision>1</cp:revision>
  <dcterms:created xsi:type="dcterms:W3CDTF">2022-06-06T09:42:08Z</dcterms:created>
  <dcterms:modified xsi:type="dcterms:W3CDTF">2022-06-06T09:42:22Z</dcterms:modified>
</cp:coreProperties>
</file>