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PHAT DAT CORPORATION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15</c:v>
                </c:pt>
                <c:pt idx="2">
                  <c:v>0.74319999999999997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49-49D8-8A62-4E14B811C9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An Gia Investment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100</c:v>
                </c:pt>
                <c:pt idx="2">
                  <c:v>69.052499999999995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49-49D8-8A62-4E14B811C9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Keppel Land @KeppelLandVietnam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25</c:v>
                </c:pt>
                <c:pt idx="2">
                  <c:v>9.3986999999999998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49-49D8-8A62-4E14B811C98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Khang Điền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5</c:v>
                </c:pt>
                <c:pt idx="2">
                  <c:v>0.26540000000000002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49-49D8-8A62-4E14B811C98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Masterise Homes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40</c:v>
                </c:pt>
                <c:pt idx="2">
                  <c:v>12.0823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C49-49D8-8A62-4E14B811C98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Nam Long Land - NLG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26.25</c:v>
                </c:pt>
                <c:pt idx="2">
                  <c:v>31.307300000000001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C49-49D8-8A62-4E14B811C98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NovaGroup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0</c:v>
                </c:pt>
                <c:pt idx="1">
                  <c:v>68.75</c:v>
                </c:pt>
                <c:pt idx="2">
                  <c:v>9.9825999999999997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C49-49D8-8A62-4E14B811C98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Sun Group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0</c:v>
                </c:pt>
                <c:pt idx="1">
                  <c:v>87.5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C49-49D8-8A62-4E14B811C98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Sunshine 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Sheet1!$J$2:$J$7</c:f>
              <c:numCache>
                <c:formatCode>General</c:formatCode>
                <c:ptCount val="6"/>
                <c:pt idx="0">
                  <c:v>0</c:v>
                </c:pt>
                <c:pt idx="1">
                  <c:v>6.25</c:v>
                </c:pt>
                <c:pt idx="2">
                  <c:v>2.5333000000000001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C49-49D8-8A62-4E14B811C98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Thắng Lợi Group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Sheet1!$K$2:$K$7</c:f>
              <c:numCache>
                <c:formatCode>General</c:formatCode>
                <c:ptCount val="6"/>
                <c:pt idx="0">
                  <c:v>0</c:v>
                </c:pt>
                <c:pt idx="1">
                  <c:v>36.25</c:v>
                </c:pt>
                <c:pt idx="2">
                  <c:v>3.9870999999999999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C49-49D8-8A62-4E14B811C98B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VINGROUP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Sheet1!$L$2:$L$7</c:f>
              <c:numCache>
                <c:formatCode>General</c:formatCode>
                <c:ptCount val="6"/>
                <c:pt idx="0">
                  <c:v>0</c:v>
                </c:pt>
                <c:pt idx="1">
                  <c:v>22.5</c:v>
                </c:pt>
                <c:pt idx="2">
                  <c:v>26.851299999999998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C49-49D8-8A62-4E14B811C9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0841560"/>
        <c:axId val="333992552"/>
      </c:radarChart>
      <c:catAx>
        <c:axId val="390841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992552"/>
        <c:crosses val="autoZero"/>
        <c:auto val="1"/>
        <c:lblAlgn val="ctr"/>
        <c:lblOffset val="100"/>
        <c:noMultiLvlLbl val="0"/>
      </c:catAx>
      <c:valAx>
        <c:axId val="333992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841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33552-3E94-4C1B-AF49-65F6A7531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358F83-C7A5-4FFA-BE11-16892CD600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19333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3F8A46-1F15-4646-AEE0-3E70803ED7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04/06/2022 - 06/05/2022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72C16-6CA1-4038-8B52-46DEA0997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8455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Radar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 | All profiles</dc:title>
  <dc:creator>Administrator</dc:creator>
  <cp:lastModifiedBy>Administrator</cp:lastModifiedBy>
  <cp:revision>1</cp:revision>
  <dcterms:created xsi:type="dcterms:W3CDTF">2022-06-06T09:21:10Z</dcterms:created>
  <dcterms:modified xsi:type="dcterms:W3CDTF">2022-06-06T09:21:14Z</dcterms:modified>
</cp:coreProperties>
</file>