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PHAT DAT CORPORATION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6.23441396508728E-2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7.3316470545107995E-2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0.10628160961665301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0.150216164724848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6.9609818648104005E-2</c:v>
                </c:pt>
                <c:pt idx="22">
                  <c:v>5.8614499761878602E-2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0.11720753058383999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3.9060592744494901E-2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9.1548264244909902E-2</c:v>
                </c:pt>
                <c:pt idx="43">
                  <c:v>0</c:v>
                </c:pt>
                <c:pt idx="44">
                  <c:v>7.6903358113304301E-2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67-4207-AC3E-5AC5F2942F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 Gia Investment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67-4207-AC3E-5AC5F2942F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Keppel Land @KeppelLandVietnam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67-4207-AC3E-5AC5F2942F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Khang Điền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67-4207-AC3E-5AC5F2942F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Masterise Homes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67-4207-AC3E-5AC5F2942F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Nam Long Land - NLG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67-4207-AC3E-5AC5F2942F5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NovaGroup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67-4207-AC3E-5AC5F2942F5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Sun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67-4207-AC3E-5AC5F2942F5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Sunshine 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A67-4207-AC3E-5AC5F2942F5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Thắng Lợi 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A67-4207-AC3E-5AC5F2942F5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VINGROUP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A67-4207-AC3E-5AC5F2942F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92920"/>
        <c:axId val="328193576"/>
      </c:lineChart>
      <c:dateAx>
        <c:axId val="32819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93576"/>
        <c:crosses val="autoZero"/>
        <c:auto val="1"/>
        <c:lblOffset val="100"/>
        <c:baseTimeUnit val="days"/>
      </c:dateAx>
      <c:valAx>
        <c:axId val="32819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9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AE2DA-DD48-4405-AC09-48C13C306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A6626-1893-4066-9A33-80C31A0D8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851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CEE2A-26AD-4EAD-913E-97EFD5743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42870-0852-4327-A430-5C024E6E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76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profiles</dc:title>
  <dc:creator>Administrator</dc:creator>
  <cp:lastModifiedBy>Administrator</cp:lastModifiedBy>
  <cp:revision>1</cp:revision>
  <dcterms:created xsi:type="dcterms:W3CDTF">2022-06-06T09:22:18Z</dcterms:created>
  <dcterms:modified xsi:type="dcterms:W3CDTF">2022-06-06T09:22:33Z</dcterms:modified>
</cp:coreProperties>
</file>