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PHAT DAT CORPORATION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3.6673023324042802E-3</c:v>
                </c:pt>
                <c:pt idx="1">
                  <c:v>1.1001503538817001E-2</c:v>
                </c:pt>
                <c:pt idx="2">
                  <c:v>7.3335288941038402E-3</c:v>
                </c:pt>
                <c:pt idx="3">
                  <c:v>1.46659822541615E-2</c:v>
                </c:pt>
                <c:pt idx="4">
                  <c:v>0</c:v>
                </c:pt>
                <c:pt idx="5">
                  <c:v>3.66595791480314E-3</c:v>
                </c:pt>
                <c:pt idx="6">
                  <c:v>0</c:v>
                </c:pt>
                <c:pt idx="7">
                  <c:v>0</c:v>
                </c:pt>
                <c:pt idx="8">
                  <c:v>1.09974705817662E-2</c:v>
                </c:pt>
                <c:pt idx="9">
                  <c:v>-3.6654204237225999E-3</c:v>
                </c:pt>
                <c:pt idx="10">
                  <c:v>3.6655547817162101E-3</c:v>
                </c:pt>
                <c:pt idx="11">
                  <c:v>3.6654204237225999E-3</c:v>
                </c:pt>
                <c:pt idx="12">
                  <c:v>1.0995858226734601E-2</c:v>
                </c:pt>
                <c:pt idx="13">
                  <c:v>3.6648830902294201E-3</c:v>
                </c:pt>
                <c:pt idx="14">
                  <c:v>1.8323743907355201E-2</c:v>
                </c:pt>
                <c:pt idx="15">
                  <c:v>0</c:v>
                </c:pt>
                <c:pt idx="16">
                  <c:v>7.3281547706287604E-3</c:v>
                </c:pt>
                <c:pt idx="17">
                  <c:v>0</c:v>
                </c:pt>
                <c:pt idx="18">
                  <c:v>0</c:v>
                </c:pt>
                <c:pt idx="19">
                  <c:v>-3.6638088957280002E-3</c:v>
                </c:pt>
                <c:pt idx="20">
                  <c:v>0</c:v>
                </c:pt>
                <c:pt idx="21">
                  <c:v>1.8319715678012698E-2</c:v>
                </c:pt>
                <c:pt idx="22">
                  <c:v>-3.6632720345812901E-3</c:v>
                </c:pt>
                <c:pt idx="23">
                  <c:v>7.3268124702348201E-3</c:v>
                </c:pt>
                <c:pt idx="24">
                  <c:v>-7.3262756877541298E-3</c:v>
                </c:pt>
                <c:pt idx="25">
                  <c:v>3.66340623511741E-3</c:v>
                </c:pt>
                <c:pt idx="26">
                  <c:v>-3.6632720345812901E-3</c:v>
                </c:pt>
                <c:pt idx="27">
                  <c:v>3.66340623511741E-3</c:v>
                </c:pt>
                <c:pt idx="28">
                  <c:v>1.09898161037439E-2</c:v>
                </c:pt>
                <c:pt idx="29">
                  <c:v>-3.6628694919600001E-3</c:v>
                </c:pt>
                <c:pt idx="30">
                  <c:v>3.66300366300366E-3</c:v>
                </c:pt>
                <c:pt idx="31">
                  <c:v>7.3257389839200002E-3</c:v>
                </c:pt>
                <c:pt idx="32">
                  <c:v>-7.3252023587151603E-3</c:v>
                </c:pt>
                <c:pt idx="33">
                  <c:v>7.3257389839200002E-3</c:v>
                </c:pt>
                <c:pt idx="34">
                  <c:v>3.6626011793575801E-3</c:v>
                </c:pt>
                <c:pt idx="35">
                  <c:v>1.098740111339E-2</c:v>
                </c:pt>
                <c:pt idx="36">
                  <c:v>3.66206467206211E-3</c:v>
                </c:pt>
                <c:pt idx="37">
                  <c:v>3.6619305697964E-3</c:v>
                </c:pt>
                <c:pt idx="38">
                  <c:v>0</c:v>
                </c:pt>
                <c:pt idx="39">
                  <c:v>0</c:v>
                </c:pt>
                <c:pt idx="40">
                  <c:v>3.6617964773517902E-3</c:v>
                </c:pt>
                <c:pt idx="41">
                  <c:v>0</c:v>
                </c:pt>
                <c:pt idx="42">
                  <c:v>-1.09849871841816E-2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-3.66206467206211E-3</c:v>
                </c:pt>
                <c:pt idx="47">
                  <c:v>7.3243975683000102E-3</c:v>
                </c:pt>
                <c:pt idx="48">
                  <c:v>3.6619305697964E-3</c:v>
                </c:pt>
                <c:pt idx="49">
                  <c:v>3.6617964773517902E-3</c:v>
                </c:pt>
                <c:pt idx="50">
                  <c:v>0</c:v>
                </c:pt>
                <c:pt idx="51">
                  <c:v>1.09849871841816E-2</c:v>
                </c:pt>
                <c:pt idx="52">
                  <c:v>3.6612602057628199E-3</c:v>
                </c:pt>
                <c:pt idx="53">
                  <c:v>3.6611261624075598E-3</c:v>
                </c:pt>
                <c:pt idx="54">
                  <c:v>-3.6609921288669198E-3</c:v>
                </c:pt>
                <c:pt idx="55">
                  <c:v>7.3222523248151102E-3</c:v>
                </c:pt>
                <c:pt idx="56">
                  <c:v>-3.6608581051398499E-3</c:v>
                </c:pt>
                <c:pt idx="57">
                  <c:v>-3.6609921288669198E-3</c:v>
                </c:pt>
                <c:pt idx="58">
                  <c:v>7.3222523248151102E-3</c:v>
                </c:pt>
                <c:pt idx="59">
                  <c:v>-3.6608581051398499E-3</c:v>
                </c:pt>
                <c:pt idx="60">
                  <c:v>7.32198425773385E-3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28-4B4C-B37F-9CEEDD25F2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 Gia Investment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28-4B4C-B37F-9CEEDD25F2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Keppel Land @KeppelLandVietnam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28-4B4C-B37F-9CEEDD25F2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Khang Điền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Sheet1!$E$2:$E$62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28-4B4C-B37F-9CEEDD25F2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Masterise Homes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Sheet1!$F$2:$F$62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228-4B4C-B37F-9CEEDD25F2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Nam Long Land - NLG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Sheet1!$G$2:$G$62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228-4B4C-B37F-9CEEDD25F2D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NovaGroup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Sheet1!$H$2:$H$62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228-4B4C-B37F-9CEEDD25F2D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Sun Group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Sheet1!$I$2:$I$62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228-4B4C-B37F-9CEEDD25F2D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Sunshine Group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Sheet1!$J$2:$J$62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228-4B4C-B37F-9CEEDD25F2D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Thắng Lợi Group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Sheet1!$K$2:$K$62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228-4B4C-B37F-9CEEDD25F2D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VINGROUP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44657</c:v>
                </c:pt>
                <c:pt idx="1">
                  <c:v>44658</c:v>
                </c:pt>
                <c:pt idx="2">
                  <c:v>44659</c:v>
                </c:pt>
                <c:pt idx="3">
                  <c:v>44660</c:v>
                </c:pt>
                <c:pt idx="4">
                  <c:v>44661</c:v>
                </c:pt>
                <c:pt idx="5">
                  <c:v>44662</c:v>
                </c:pt>
                <c:pt idx="6">
                  <c:v>44663</c:v>
                </c:pt>
                <c:pt idx="7">
                  <c:v>44664</c:v>
                </c:pt>
                <c:pt idx="8">
                  <c:v>44665</c:v>
                </c:pt>
                <c:pt idx="9">
                  <c:v>44666</c:v>
                </c:pt>
                <c:pt idx="10">
                  <c:v>44667</c:v>
                </c:pt>
                <c:pt idx="11">
                  <c:v>44668</c:v>
                </c:pt>
                <c:pt idx="12">
                  <c:v>44669</c:v>
                </c:pt>
                <c:pt idx="13">
                  <c:v>44670</c:v>
                </c:pt>
                <c:pt idx="14">
                  <c:v>44671</c:v>
                </c:pt>
                <c:pt idx="15">
                  <c:v>44672</c:v>
                </c:pt>
                <c:pt idx="16">
                  <c:v>44673</c:v>
                </c:pt>
                <c:pt idx="17">
                  <c:v>44674</c:v>
                </c:pt>
                <c:pt idx="18">
                  <c:v>44675</c:v>
                </c:pt>
                <c:pt idx="19">
                  <c:v>44676</c:v>
                </c:pt>
                <c:pt idx="20">
                  <c:v>44677</c:v>
                </c:pt>
                <c:pt idx="21">
                  <c:v>44678</c:v>
                </c:pt>
                <c:pt idx="22">
                  <c:v>44679</c:v>
                </c:pt>
                <c:pt idx="23">
                  <c:v>44680</c:v>
                </c:pt>
                <c:pt idx="24">
                  <c:v>44681</c:v>
                </c:pt>
                <c:pt idx="25">
                  <c:v>44682</c:v>
                </c:pt>
                <c:pt idx="26">
                  <c:v>44683</c:v>
                </c:pt>
                <c:pt idx="27">
                  <c:v>44684</c:v>
                </c:pt>
                <c:pt idx="28">
                  <c:v>44685</c:v>
                </c:pt>
                <c:pt idx="29">
                  <c:v>44686</c:v>
                </c:pt>
                <c:pt idx="30">
                  <c:v>44687</c:v>
                </c:pt>
                <c:pt idx="31">
                  <c:v>44688</c:v>
                </c:pt>
                <c:pt idx="32">
                  <c:v>44689</c:v>
                </c:pt>
                <c:pt idx="33">
                  <c:v>44690</c:v>
                </c:pt>
                <c:pt idx="34">
                  <c:v>44691</c:v>
                </c:pt>
                <c:pt idx="35">
                  <c:v>44692</c:v>
                </c:pt>
                <c:pt idx="36">
                  <c:v>44693</c:v>
                </c:pt>
                <c:pt idx="37">
                  <c:v>44694</c:v>
                </c:pt>
                <c:pt idx="38">
                  <c:v>44695</c:v>
                </c:pt>
                <c:pt idx="39">
                  <c:v>44696</c:v>
                </c:pt>
                <c:pt idx="40">
                  <c:v>44697</c:v>
                </c:pt>
                <c:pt idx="41">
                  <c:v>44698</c:v>
                </c:pt>
                <c:pt idx="42">
                  <c:v>44699</c:v>
                </c:pt>
                <c:pt idx="43">
                  <c:v>44700</c:v>
                </c:pt>
                <c:pt idx="44">
                  <c:v>44701</c:v>
                </c:pt>
                <c:pt idx="45">
                  <c:v>44702</c:v>
                </c:pt>
                <c:pt idx="46">
                  <c:v>44703</c:v>
                </c:pt>
                <c:pt idx="47">
                  <c:v>44704</c:v>
                </c:pt>
                <c:pt idx="48">
                  <c:v>44705</c:v>
                </c:pt>
                <c:pt idx="49">
                  <c:v>44706</c:v>
                </c:pt>
                <c:pt idx="50">
                  <c:v>44707</c:v>
                </c:pt>
                <c:pt idx="51">
                  <c:v>44708</c:v>
                </c:pt>
                <c:pt idx="52">
                  <c:v>44709</c:v>
                </c:pt>
                <c:pt idx="53">
                  <c:v>44710</c:v>
                </c:pt>
                <c:pt idx="54">
                  <c:v>44711</c:v>
                </c:pt>
                <c:pt idx="55">
                  <c:v>44712</c:v>
                </c:pt>
                <c:pt idx="56">
                  <c:v>44713</c:v>
                </c:pt>
                <c:pt idx="57">
                  <c:v>44714</c:v>
                </c:pt>
                <c:pt idx="58">
                  <c:v>44715</c:v>
                </c:pt>
                <c:pt idx="59">
                  <c:v>44716</c:v>
                </c:pt>
                <c:pt idx="60">
                  <c:v>44717</c:v>
                </c:pt>
              </c:numCache>
            </c:numRef>
          </c:cat>
          <c:val>
            <c:numRef>
              <c:f>Sheet1!$L$2:$L$62</c:f>
              <c:numCache>
                <c:formatCode>General</c:formatCode>
                <c:ptCount val="6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228-4B4C-B37F-9CEEDD25F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591472"/>
        <c:axId val="386589832"/>
      </c:lineChart>
      <c:dateAx>
        <c:axId val="386591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89832"/>
        <c:crosses val="autoZero"/>
        <c:auto val="1"/>
        <c:lblOffset val="100"/>
        <c:baseTimeUnit val="days"/>
      </c:dateAx>
      <c:valAx>
        <c:axId val="38658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9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54F7C-EB10-4463-A60E-BA5619FC7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5554CF-F0DF-4DB3-908E-0FDAA600E6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3509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3318E-E110-4D63-B2DB-66E1B3774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04/06/2022 - 06/05/2022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F723F-4691-4A01-9439-F8D77D5A3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68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All profiles</dc:title>
  <dc:creator>Administrator</dc:creator>
  <cp:lastModifiedBy>Administrator</cp:lastModifiedBy>
  <cp:revision>1</cp:revision>
  <dcterms:created xsi:type="dcterms:W3CDTF">2022-06-06T09:20:50Z</dcterms:created>
  <dcterms:modified xsi:type="dcterms:W3CDTF">2022-06-06T09:21:06Z</dcterms:modified>
</cp:coreProperties>
</file>