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Sheet1!$B$2:$B$62</c:f>
            </c:numRef>
          </c:val>
          <c:smooth val="0"/>
          <c:extLst>
            <c:ext xmlns:c16="http://schemas.microsoft.com/office/drawing/2014/chart" uri="{C3380CC4-5D6E-409C-BE32-E72D297353CC}">
              <c16:uniqueId val="{00000000-7E87-4087-A445-FA7B1803A97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Sheet1!$C$2:$C$62</c:f>
            </c:numRef>
          </c:val>
          <c:smooth val="0"/>
          <c:extLst>
            <c:ext xmlns:c16="http://schemas.microsoft.com/office/drawing/2014/chart" uri="{C3380CC4-5D6E-409C-BE32-E72D297353CC}">
              <c16:uniqueId val="{00000001-7E87-4087-A445-FA7B1803A97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Sheet1!$D$2:$D$62</c:f>
            </c:numRef>
          </c:val>
          <c:smooth val="0"/>
          <c:extLst>
            <c:ext xmlns:c16="http://schemas.microsoft.com/office/drawing/2014/chart" uri="{C3380CC4-5D6E-409C-BE32-E72D297353CC}">
              <c16:uniqueId val="{00000002-7E87-4087-A445-FA7B1803A97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Sheet1!$E$2:$E$62</c:f>
            </c:numRef>
          </c:val>
          <c:smooth val="0"/>
          <c:extLst>
            <c:ext xmlns:c16="http://schemas.microsoft.com/office/drawing/2014/chart" uri="{C3380CC4-5D6E-409C-BE32-E72D297353CC}">
              <c16:uniqueId val="{00000003-7E87-4087-A445-FA7B1803A970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Sheet1!$F$2:$F$62</c:f>
            </c:numRef>
          </c:val>
          <c:smooth val="0"/>
          <c:extLst>
            <c:ext xmlns:c16="http://schemas.microsoft.com/office/drawing/2014/chart" uri="{C3380CC4-5D6E-409C-BE32-E72D297353CC}">
              <c16:uniqueId val="{00000004-7E87-4087-A445-FA7B1803A970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Sheet1!$G$2:$G$62</c:f>
            </c:numRef>
          </c:val>
          <c:smooth val="0"/>
          <c:extLst>
            <c:ext xmlns:c16="http://schemas.microsoft.com/office/drawing/2014/chart" uri="{C3380CC4-5D6E-409C-BE32-E72D297353CC}">
              <c16:uniqueId val="{00000005-7E87-4087-A445-FA7B1803A970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Sheet1!$H$2:$H$62</c:f>
            </c:numRef>
          </c:val>
          <c:smooth val="0"/>
          <c:extLst>
            <c:ext xmlns:c16="http://schemas.microsoft.com/office/drawing/2014/chart" uri="{C3380CC4-5D6E-409C-BE32-E72D297353CC}">
              <c16:uniqueId val="{00000006-7E87-4087-A445-FA7B1803A970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Sheet1!$I$2:$I$62</c:f>
            </c:numRef>
          </c:val>
          <c:smooth val="0"/>
          <c:extLst>
            <c:ext xmlns:c16="http://schemas.microsoft.com/office/drawing/2014/chart" uri="{C3380CC4-5D6E-409C-BE32-E72D297353CC}">
              <c16:uniqueId val="{00000007-7E87-4087-A445-FA7B1803A970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Sheet1!$J$2:$J$62</c:f>
            </c:numRef>
          </c:val>
          <c:smooth val="0"/>
          <c:extLst>
            <c:ext xmlns:c16="http://schemas.microsoft.com/office/drawing/2014/chart" uri="{C3380CC4-5D6E-409C-BE32-E72D297353CC}">
              <c16:uniqueId val="{00000008-7E87-4087-A445-FA7B1803A970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Sheet1!$K$2:$K$62</c:f>
            </c:numRef>
          </c:val>
          <c:smooth val="0"/>
          <c:extLst>
            <c:ext xmlns:c16="http://schemas.microsoft.com/office/drawing/2014/chart" uri="{C3380CC4-5D6E-409C-BE32-E72D297353CC}">
              <c16:uniqueId val="{00000009-7E87-4087-A445-FA7B1803A970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Sheet1!$L$2:$L$62</c:f>
            </c:numRef>
          </c:val>
          <c:smooth val="0"/>
          <c:extLst>
            <c:ext xmlns:c16="http://schemas.microsoft.com/office/drawing/2014/chart" uri="{C3380CC4-5D6E-409C-BE32-E72D297353CC}">
              <c16:uniqueId val="{0000000A-7E87-4087-A445-FA7B1803A9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8851744"/>
        <c:axId val="62925216"/>
      </c:lineChart>
      <c:catAx>
        <c:axId val="68851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925216"/>
        <c:crosses val="autoZero"/>
        <c:auto val="1"/>
        <c:lblAlgn val="ctr"/>
        <c:lblOffset val="100"/>
        <c:noMultiLvlLbl val="0"/>
      </c:catAx>
      <c:valAx>
        <c:axId val="62925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851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64FBE-65B3-4C9E-A572-CEB0DDD64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B18716-63BD-41B4-A3F2-D94C3DEA96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85207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6828B2-D67D-4D03-80A9-06D739A7C8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04/06/2022 - 06/05/2022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8DF8F-59EA-4C6B-9719-65A602211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1211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or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or Followers Total | All profiles</dc:title>
  <dc:creator>Administrator</dc:creator>
  <cp:lastModifiedBy>Administrator</cp:lastModifiedBy>
  <cp:revision>1</cp:revision>
  <dcterms:created xsi:type="dcterms:W3CDTF">2022-06-06T09:19:31Z</dcterms:created>
  <dcterms:modified xsi:type="dcterms:W3CDTF">2022-06-06T09:19:46Z</dcterms:modified>
</cp:coreProperties>
</file>