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F100B-F363-45E8-BD59-AD93C3F3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321F6-8CAC-449E-A85B-3D293D2F8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356991"/>
              </p:ext>
            </p:extLst>
          </p:nvPr>
        </p:nvGraphicFramePr>
        <p:xfrm>
          <a:off x="457200" y="1731963"/>
          <a:ext cx="7735827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58009262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624356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05202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972497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9785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6815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953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9079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338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720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640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785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935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414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14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PHAT DAT CORPORATION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3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 Gia Investment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1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Keppel Land @KeppelLandVietnam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1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Khang Điền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0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Masterise Homes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 Long Land - NLG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5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38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921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162F9-BAB2-42FE-87A9-C100F1451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</p:spTree>
    <p:extLst>
      <p:ext uri="{BB962C8B-B14F-4D97-AF65-F5344CB8AC3E}">
        <p14:creationId xmlns:p14="http://schemas.microsoft.com/office/powerpoint/2010/main" val="1969970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B90FD-5442-486E-BA31-B2F4EE69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B9A12-B5DD-41F1-847C-81813B76EE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08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53763846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070870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96242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281352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804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928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6477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6547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6108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429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103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9900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2248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1374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7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Sunshine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Thắng Lợi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84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VINGROUP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39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121C0-EABB-4586-9F44-4524319AD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</p:spTree>
    <p:extLst>
      <p:ext uri="{BB962C8B-B14F-4D97-AF65-F5344CB8AC3E}">
        <p14:creationId xmlns:p14="http://schemas.microsoft.com/office/powerpoint/2010/main" val="36998858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347</Words>
  <Application>Microsoft Office PowerPoint</Application>
  <PresentationFormat>On-screen Show (4:3)</PresentationFormat>
  <Paragraphs>186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Table | All profiles - 1 of 2</vt:lpstr>
      <vt:lpstr>Facebook Key Metrics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profiles - 1 of 2</dc:title>
  <dc:creator>Administrator</dc:creator>
  <cp:lastModifiedBy>Administrator</cp:lastModifiedBy>
  <cp:revision>1</cp:revision>
  <dcterms:created xsi:type="dcterms:W3CDTF">2022-06-06T09:17:29Z</dcterms:created>
  <dcterms:modified xsi:type="dcterms:W3CDTF">2022-06-06T09:18:17Z</dcterms:modified>
</cp:coreProperties>
</file>