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s04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Sheet1!$A$2:$A$61</c:f>
              <c:numCache>
                <c:formatCode>m/d/yyyy</c:formatCode>
                <c:ptCount val="60"/>
                <c:pt idx="0">
                  <c:v>44774</c:v>
                </c:pt>
                <c:pt idx="1">
                  <c:v>44775</c:v>
                </c:pt>
                <c:pt idx="2">
                  <c:v>44776</c:v>
                </c:pt>
                <c:pt idx="3">
                  <c:v>44777</c:v>
                </c:pt>
                <c:pt idx="4">
                  <c:v>44778</c:v>
                </c:pt>
                <c:pt idx="5">
                  <c:v>44779</c:v>
                </c:pt>
                <c:pt idx="6">
                  <c:v>44780</c:v>
                </c:pt>
                <c:pt idx="7">
                  <c:v>44781</c:v>
                </c:pt>
                <c:pt idx="8">
                  <c:v>44782</c:v>
                </c:pt>
                <c:pt idx="9">
                  <c:v>44783</c:v>
                </c:pt>
                <c:pt idx="10">
                  <c:v>44784</c:v>
                </c:pt>
                <c:pt idx="11">
                  <c:v>44785</c:v>
                </c:pt>
                <c:pt idx="12">
                  <c:v>44786</c:v>
                </c:pt>
                <c:pt idx="13">
                  <c:v>44787</c:v>
                </c:pt>
                <c:pt idx="14">
                  <c:v>44788</c:v>
                </c:pt>
                <c:pt idx="15">
                  <c:v>44789</c:v>
                </c:pt>
                <c:pt idx="16">
                  <c:v>44790</c:v>
                </c:pt>
                <c:pt idx="17">
                  <c:v>44791</c:v>
                </c:pt>
                <c:pt idx="18">
                  <c:v>44792</c:v>
                </c:pt>
                <c:pt idx="19">
                  <c:v>44793</c:v>
                </c:pt>
                <c:pt idx="20">
                  <c:v>44794</c:v>
                </c:pt>
                <c:pt idx="21">
                  <c:v>44795</c:v>
                </c:pt>
                <c:pt idx="22">
                  <c:v>44796</c:v>
                </c:pt>
                <c:pt idx="23">
                  <c:v>44797</c:v>
                </c:pt>
                <c:pt idx="24">
                  <c:v>44798</c:v>
                </c:pt>
                <c:pt idx="25">
                  <c:v>44799</c:v>
                </c:pt>
                <c:pt idx="26">
                  <c:v>44800</c:v>
                </c:pt>
                <c:pt idx="27">
                  <c:v>44801</c:v>
                </c:pt>
                <c:pt idx="28">
                  <c:v>44802</c:v>
                </c:pt>
                <c:pt idx="29">
                  <c:v>44803</c:v>
                </c:pt>
                <c:pt idx="30">
                  <c:v>44804</c:v>
                </c:pt>
                <c:pt idx="31">
                  <c:v>44805</c:v>
                </c:pt>
                <c:pt idx="32">
                  <c:v>44806</c:v>
                </c:pt>
                <c:pt idx="33">
                  <c:v>44807</c:v>
                </c:pt>
                <c:pt idx="34">
                  <c:v>44808</c:v>
                </c:pt>
                <c:pt idx="35">
                  <c:v>44809</c:v>
                </c:pt>
                <c:pt idx="36">
                  <c:v>44810</c:v>
                </c:pt>
                <c:pt idx="37">
                  <c:v>44811</c:v>
                </c:pt>
                <c:pt idx="38">
                  <c:v>44812</c:v>
                </c:pt>
                <c:pt idx="39">
                  <c:v>44813</c:v>
                </c:pt>
                <c:pt idx="40">
                  <c:v>44814</c:v>
                </c:pt>
                <c:pt idx="41">
                  <c:v>44815</c:v>
                </c:pt>
                <c:pt idx="42">
                  <c:v>44816</c:v>
                </c:pt>
                <c:pt idx="43">
                  <c:v>44817</c:v>
                </c:pt>
                <c:pt idx="44">
                  <c:v>44818</c:v>
                </c:pt>
                <c:pt idx="45">
                  <c:v>44819</c:v>
                </c:pt>
                <c:pt idx="46">
                  <c:v>44820</c:v>
                </c:pt>
                <c:pt idx="47">
                  <c:v>44821</c:v>
                </c:pt>
                <c:pt idx="48">
                  <c:v>44822</c:v>
                </c:pt>
                <c:pt idx="49">
                  <c:v>44823</c:v>
                </c:pt>
                <c:pt idx="50">
                  <c:v>44824</c:v>
                </c:pt>
                <c:pt idx="51">
                  <c:v>44825</c:v>
                </c:pt>
                <c:pt idx="52">
                  <c:v>44826</c:v>
                </c:pt>
                <c:pt idx="53">
                  <c:v>44827</c:v>
                </c:pt>
                <c:pt idx="54">
                  <c:v>44828</c:v>
                </c:pt>
                <c:pt idx="55">
                  <c:v>44829</c:v>
                </c:pt>
                <c:pt idx="56">
                  <c:v>44830</c:v>
                </c:pt>
                <c:pt idx="57">
                  <c:v>44831</c:v>
                </c:pt>
                <c:pt idx="58">
                  <c:v>44832</c:v>
                </c:pt>
                <c:pt idx="59">
                  <c:v>44833</c:v>
                </c:pt>
              </c:numCache>
            </c:numRef>
          </c:cat>
          <c:val>
            <c:numRef>
              <c:f>Sheet1!$B$2:$B$61</c:f>
              <c:numCache>
                <c:formatCode>General</c:formatCode>
                <c:ptCount val="60"/>
                <c:pt idx="0">
                  <c:v>154984</c:v>
                </c:pt>
                <c:pt idx="1">
                  <c:v>164570</c:v>
                </c:pt>
                <c:pt idx="2">
                  <c:v>184957</c:v>
                </c:pt>
                <c:pt idx="3">
                  <c:v>227148</c:v>
                </c:pt>
                <c:pt idx="4">
                  <c:v>254466</c:v>
                </c:pt>
                <c:pt idx="5">
                  <c:v>147234</c:v>
                </c:pt>
                <c:pt idx="6">
                  <c:v>251503</c:v>
                </c:pt>
                <c:pt idx="7">
                  <c:v>189822</c:v>
                </c:pt>
                <c:pt idx="8">
                  <c:v>161601</c:v>
                </c:pt>
                <c:pt idx="9">
                  <c:v>240477</c:v>
                </c:pt>
                <c:pt idx="10">
                  <c:v>186359</c:v>
                </c:pt>
                <c:pt idx="11">
                  <c:v>208805</c:v>
                </c:pt>
                <c:pt idx="12">
                  <c:v>278827</c:v>
                </c:pt>
                <c:pt idx="13">
                  <c:v>242820</c:v>
                </c:pt>
                <c:pt idx="14">
                  <c:v>200267</c:v>
                </c:pt>
                <c:pt idx="15">
                  <c:v>264333</c:v>
                </c:pt>
                <c:pt idx="16">
                  <c:v>313053</c:v>
                </c:pt>
                <c:pt idx="17">
                  <c:v>188029</c:v>
                </c:pt>
                <c:pt idx="18">
                  <c:v>182300</c:v>
                </c:pt>
                <c:pt idx="19">
                  <c:v>208323</c:v>
                </c:pt>
                <c:pt idx="20">
                  <c:v>165704</c:v>
                </c:pt>
                <c:pt idx="21">
                  <c:v>152959</c:v>
                </c:pt>
                <c:pt idx="22">
                  <c:v>192664</c:v>
                </c:pt>
                <c:pt idx="23">
                  <c:v>158135</c:v>
                </c:pt>
                <c:pt idx="24">
                  <c:v>157532</c:v>
                </c:pt>
                <c:pt idx="25">
                  <c:v>136441</c:v>
                </c:pt>
                <c:pt idx="26">
                  <c:v>212336</c:v>
                </c:pt>
                <c:pt idx="27">
                  <c:v>149126</c:v>
                </c:pt>
                <c:pt idx="28">
                  <c:v>282462</c:v>
                </c:pt>
                <c:pt idx="29">
                  <c:v>236989</c:v>
                </c:pt>
                <c:pt idx="30">
                  <c:v>169200</c:v>
                </c:pt>
                <c:pt idx="31">
                  <c:v>266382</c:v>
                </c:pt>
                <c:pt idx="32">
                  <c:v>185057</c:v>
                </c:pt>
                <c:pt idx="33">
                  <c:v>199961</c:v>
                </c:pt>
                <c:pt idx="34">
                  <c:v>154123</c:v>
                </c:pt>
                <c:pt idx="35">
                  <c:v>120985</c:v>
                </c:pt>
                <c:pt idx="36">
                  <c:v>128781</c:v>
                </c:pt>
                <c:pt idx="37">
                  <c:v>176967</c:v>
                </c:pt>
                <c:pt idx="38">
                  <c:v>165337</c:v>
                </c:pt>
                <c:pt idx="39">
                  <c:v>193727</c:v>
                </c:pt>
                <c:pt idx="40">
                  <c:v>300904</c:v>
                </c:pt>
                <c:pt idx="41">
                  <c:v>308731</c:v>
                </c:pt>
                <c:pt idx="42">
                  <c:v>209212</c:v>
                </c:pt>
                <c:pt idx="43">
                  <c:v>183182</c:v>
                </c:pt>
                <c:pt idx="44">
                  <c:v>216985</c:v>
                </c:pt>
                <c:pt idx="45">
                  <c:v>211435</c:v>
                </c:pt>
                <c:pt idx="46">
                  <c:v>233534</c:v>
                </c:pt>
                <c:pt idx="47">
                  <c:v>476055</c:v>
                </c:pt>
                <c:pt idx="48">
                  <c:v>301363</c:v>
                </c:pt>
                <c:pt idx="49">
                  <c:v>149868</c:v>
                </c:pt>
                <c:pt idx="50">
                  <c:v>172755</c:v>
                </c:pt>
                <c:pt idx="51">
                  <c:v>143553</c:v>
                </c:pt>
                <c:pt idx="52">
                  <c:v>149026</c:v>
                </c:pt>
                <c:pt idx="53">
                  <c:v>114906</c:v>
                </c:pt>
                <c:pt idx="54">
                  <c:v>89127</c:v>
                </c:pt>
                <c:pt idx="55">
                  <c:v>129721</c:v>
                </c:pt>
                <c:pt idx="56">
                  <c:v>69892</c:v>
                </c:pt>
                <c:pt idx="57">
                  <c:v>104387</c:v>
                </c:pt>
                <c:pt idx="58">
                  <c:v>98793</c:v>
                </c:pt>
                <c:pt idx="5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B3-4AF3-90D3-A2573449A7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2742912"/>
        <c:axId val="292743240"/>
      </c:barChart>
      <c:dateAx>
        <c:axId val="2927429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743240"/>
        <c:crosses val="autoZero"/>
        <c:auto val="1"/>
        <c:lblOffset val="100"/>
        <c:baseTimeUnit val="days"/>
      </c:dateAx>
      <c:valAx>
        <c:axId val="292743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742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s04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Sheet1!$A$2:$A$61</c:f>
              <c:numCache>
                <c:formatCode>m/d/yyyy</c:formatCode>
                <c:ptCount val="60"/>
                <c:pt idx="0">
                  <c:v>44774</c:v>
                </c:pt>
                <c:pt idx="1">
                  <c:v>44775</c:v>
                </c:pt>
                <c:pt idx="2">
                  <c:v>44776</c:v>
                </c:pt>
                <c:pt idx="3">
                  <c:v>44777</c:v>
                </c:pt>
                <c:pt idx="4">
                  <c:v>44778</c:v>
                </c:pt>
                <c:pt idx="5">
                  <c:v>44779</c:v>
                </c:pt>
                <c:pt idx="6">
                  <c:v>44780</c:v>
                </c:pt>
                <c:pt idx="7">
                  <c:v>44781</c:v>
                </c:pt>
                <c:pt idx="8">
                  <c:v>44782</c:v>
                </c:pt>
                <c:pt idx="9">
                  <c:v>44783</c:v>
                </c:pt>
                <c:pt idx="10">
                  <c:v>44784</c:v>
                </c:pt>
                <c:pt idx="11">
                  <c:v>44785</c:v>
                </c:pt>
                <c:pt idx="12">
                  <c:v>44786</c:v>
                </c:pt>
                <c:pt idx="13">
                  <c:v>44787</c:v>
                </c:pt>
                <c:pt idx="14">
                  <c:v>44788</c:v>
                </c:pt>
                <c:pt idx="15">
                  <c:v>44789</c:v>
                </c:pt>
                <c:pt idx="16">
                  <c:v>44790</c:v>
                </c:pt>
                <c:pt idx="17">
                  <c:v>44791</c:v>
                </c:pt>
                <c:pt idx="18">
                  <c:v>44792</c:v>
                </c:pt>
                <c:pt idx="19">
                  <c:v>44793</c:v>
                </c:pt>
                <c:pt idx="20">
                  <c:v>44794</c:v>
                </c:pt>
                <c:pt idx="21">
                  <c:v>44795</c:v>
                </c:pt>
                <c:pt idx="22">
                  <c:v>44796</c:v>
                </c:pt>
                <c:pt idx="23">
                  <c:v>44797</c:v>
                </c:pt>
                <c:pt idx="24">
                  <c:v>44798</c:v>
                </c:pt>
                <c:pt idx="25">
                  <c:v>44799</c:v>
                </c:pt>
                <c:pt idx="26">
                  <c:v>44800</c:v>
                </c:pt>
                <c:pt idx="27">
                  <c:v>44801</c:v>
                </c:pt>
                <c:pt idx="28">
                  <c:v>44802</c:v>
                </c:pt>
                <c:pt idx="29">
                  <c:v>44803</c:v>
                </c:pt>
                <c:pt idx="30">
                  <c:v>44804</c:v>
                </c:pt>
                <c:pt idx="31">
                  <c:v>44805</c:v>
                </c:pt>
                <c:pt idx="32">
                  <c:v>44806</c:v>
                </c:pt>
                <c:pt idx="33">
                  <c:v>44807</c:v>
                </c:pt>
                <c:pt idx="34">
                  <c:v>44808</c:v>
                </c:pt>
                <c:pt idx="35">
                  <c:v>44809</c:v>
                </c:pt>
                <c:pt idx="36">
                  <c:v>44810</c:v>
                </c:pt>
                <c:pt idx="37">
                  <c:v>44811</c:v>
                </c:pt>
                <c:pt idx="38">
                  <c:v>44812</c:v>
                </c:pt>
                <c:pt idx="39">
                  <c:v>44813</c:v>
                </c:pt>
                <c:pt idx="40">
                  <c:v>44814</c:v>
                </c:pt>
                <c:pt idx="41">
                  <c:v>44815</c:v>
                </c:pt>
                <c:pt idx="42">
                  <c:v>44816</c:v>
                </c:pt>
                <c:pt idx="43">
                  <c:v>44817</c:v>
                </c:pt>
                <c:pt idx="44">
                  <c:v>44818</c:v>
                </c:pt>
                <c:pt idx="45">
                  <c:v>44819</c:v>
                </c:pt>
                <c:pt idx="46">
                  <c:v>44820</c:v>
                </c:pt>
                <c:pt idx="47">
                  <c:v>44821</c:v>
                </c:pt>
                <c:pt idx="48">
                  <c:v>44822</c:v>
                </c:pt>
                <c:pt idx="49">
                  <c:v>44823</c:v>
                </c:pt>
                <c:pt idx="50">
                  <c:v>44824</c:v>
                </c:pt>
                <c:pt idx="51">
                  <c:v>44825</c:v>
                </c:pt>
                <c:pt idx="52">
                  <c:v>44826</c:v>
                </c:pt>
                <c:pt idx="53">
                  <c:v>44827</c:v>
                </c:pt>
                <c:pt idx="54">
                  <c:v>44828</c:v>
                </c:pt>
                <c:pt idx="55">
                  <c:v>44829</c:v>
                </c:pt>
                <c:pt idx="56">
                  <c:v>44830</c:v>
                </c:pt>
                <c:pt idx="57">
                  <c:v>44831</c:v>
                </c:pt>
                <c:pt idx="58">
                  <c:v>44832</c:v>
                </c:pt>
                <c:pt idx="59">
                  <c:v>44833</c:v>
                </c:pt>
              </c:numCache>
            </c:numRef>
          </c:cat>
          <c:val>
            <c:numRef>
              <c:f>Sheet1!$B$2:$B$61</c:f>
              <c:numCache>
                <c:formatCode>General</c:formatCode>
                <c:ptCount val="60"/>
                <c:pt idx="0">
                  <c:v>1.1823999999999999</c:v>
                </c:pt>
                <c:pt idx="1">
                  <c:v>0.95940000000000003</c:v>
                </c:pt>
                <c:pt idx="2">
                  <c:v>1.4491000000000001</c:v>
                </c:pt>
                <c:pt idx="3">
                  <c:v>2.1671</c:v>
                </c:pt>
                <c:pt idx="4">
                  <c:v>2.5059</c:v>
                </c:pt>
                <c:pt idx="5">
                  <c:v>1.014</c:v>
                </c:pt>
                <c:pt idx="6">
                  <c:v>1.5355000000000001</c:v>
                </c:pt>
                <c:pt idx="7">
                  <c:v>1.4152</c:v>
                </c:pt>
                <c:pt idx="8">
                  <c:v>1.1501999999999999</c:v>
                </c:pt>
                <c:pt idx="9">
                  <c:v>1.4137999999999999</c:v>
                </c:pt>
                <c:pt idx="10">
                  <c:v>1.2805</c:v>
                </c:pt>
                <c:pt idx="11">
                  <c:v>1.4708000000000001</c:v>
                </c:pt>
                <c:pt idx="12">
                  <c:v>1.7514000000000001</c:v>
                </c:pt>
                <c:pt idx="13">
                  <c:v>1.5199</c:v>
                </c:pt>
                <c:pt idx="14">
                  <c:v>1.5907</c:v>
                </c:pt>
                <c:pt idx="15">
                  <c:v>1.8036000000000001</c:v>
                </c:pt>
                <c:pt idx="16">
                  <c:v>1.3621000000000001</c:v>
                </c:pt>
                <c:pt idx="17">
                  <c:v>1.5062</c:v>
                </c:pt>
                <c:pt idx="18">
                  <c:v>1.3880999999999999</c:v>
                </c:pt>
                <c:pt idx="19">
                  <c:v>1.3495999999999999</c:v>
                </c:pt>
                <c:pt idx="20">
                  <c:v>1.0325</c:v>
                </c:pt>
                <c:pt idx="21">
                  <c:v>1.2108000000000001</c:v>
                </c:pt>
                <c:pt idx="22">
                  <c:v>1.2734000000000001</c:v>
                </c:pt>
                <c:pt idx="23">
                  <c:v>0.96289999999999998</c:v>
                </c:pt>
                <c:pt idx="24">
                  <c:v>1.1948000000000001</c:v>
                </c:pt>
                <c:pt idx="25">
                  <c:v>0.84209999999999996</c:v>
                </c:pt>
                <c:pt idx="26">
                  <c:v>1.1493</c:v>
                </c:pt>
                <c:pt idx="27">
                  <c:v>0</c:v>
                </c:pt>
                <c:pt idx="28">
                  <c:v>2.5333000000000001</c:v>
                </c:pt>
                <c:pt idx="29">
                  <c:v>1.3446</c:v>
                </c:pt>
                <c:pt idx="30">
                  <c:v>1.073</c:v>
                </c:pt>
                <c:pt idx="31">
                  <c:v>1.6746000000000001</c:v>
                </c:pt>
                <c:pt idx="32">
                  <c:v>1.0641</c:v>
                </c:pt>
                <c:pt idx="33">
                  <c:v>1.1496</c:v>
                </c:pt>
                <c:pt idx="34">
                  <c:v>1.0770999999999999</c:v>
                </c:pt>
                <c:pt idx="35">
                  <c:v>0.97309999999999997</c:v>
                </c:pt>
                <c:pt idx="36">
                  <c:v>1.0165</c:v>
                </c:pt>
                <c:pt idx="37">
                  <c:v>1.4499</c:v>
                </c:pt>
                <c:pt idx="38">
                  <c:v>1.169</c:v>
                </c:pt>
                <c:pt idx="39">
                  <c:v>1.6366000000000001</c:v>
                </c:pt>
                <c:pt idx="40">
                  <c:v>1.4601999999999999</c:v>
                </c:pt>
                <c:pt idx="41">
                  <c:v>1.5176000000000001</c:v>
                </c:pt>
                <c:pt idx="42">
                  <c:v>1.1537999999999999</c:v>
                </c:pt>
                <c:pt idx="43">
                  <c:v>1.1008</c:v>
                </c:pt>
                <c:pt idx="44">
                  <c:v>1.0141</c:v>
                </c:pt>
                <c:pt idx="45">
                  <c:v>1.3943000000000001</c:v>
                </c:pt>
                <c:pt idx="46">
                  <c:v>1.3935</c:v>
                </c:pt>
                <c:pt idx="47">
                  <c:v>1.7165999999999999</c:v>
                </c:pt>
                <c:pt idx="48">
                  <c:v>1.6609</c:v>
                </c:pt>
                <c:pt idx="49">
                  <c:v>1.29</c:v>
                </c:pt>
                <c:pt idx="50">
                  <c:v>1.3567</c:v>
                </c:pt>
                <c:pt idx="51">
                  <c:v>1.0526</c:v>
                </c:pt>
                <c:pt idx="52">
                  <c:v>0.87309999999999999</c:v>
                </c:pt>
                <c:pt idx="53">
                  <c:v>0.8377</c:v>
                </c:pt>
                <c:pt idx="54">
                  <c:v>0</c:v>
                </c:pt>
                <c:pt idx="55">
                  <c:v>1.2279</c:v>
                </c:pt>
                <c:pt idx="56">
                  <c:v>0</c:v>
                </c:pt>
                <c:pt idx="57">
                  <c:v>1.0304</c:v>
                </c:pt>
                <c:pt idx="58">
                  <c:v>0.38900000000000001</c:v>
                </c:pt>
                <c:pt idx="5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9A3-4C45-9AAA-DB28A83FA9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6618976"/>
        <c:axId val="346618320"/>
      </c:lineChart>
      <c:dateAx>
        <c:axId val="3466189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618320"/>
        <c:crosses val="autoZero"/>
        <c:auto val="1"/>
        <c:lblOffset val="100"/>
        <c:baseTimeUnit val="days"/>
      </c:dateAx>
      <c:valAx>
        <c:axId val="346618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618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s04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2732384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43-4A18-8783-2A29087E04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8163064"/>
        <c:axId val="408169296"/>
      </c:barChart>
      <c:catAx>
        <c:axId val="408163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169296"/>
        <c:crosses val="autoZero"/>
        <c:auto val="1"/>
        <c:lblAlgn val="ctr"/>
        <c:lblOffset val="100"/>
        <c:noMultiLvlLbl val="0"/>
      </c:catAx>
      <c:valAx>
        <c:axId val="408169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163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FC Schalke 04 @S04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Sheet1!$A$2:$A$61</c:f>
              <c:numCache>
                <c:formatCode>m/d/yyyy</c:formatCode>
                <c:ptCount val="60"/>
                <c:pt idx="0">
                  <c:v>44774</c:v>
                </c:pt>
                <c:pt idx="1">
                  <c:v>44775</c:v>
                </c:pt>
                <c:pt idx="2">
                  <c:v>44776</c:v>
                </c:pt>
                <c:pt idx="3">
                  <c:v>44777</c:v>
                </c:pt>
                <c:pt idx="4">
                  <c:v>44778</c:v>
                </c:pt>
                <c:pt idx="5">
                  <c:v>44779</c:v>
                </c:pt>
                <c:pt idx="6">
                  <c:v>44780</c:v>
                </c:pt>
                <c:pt idx="7">
                  <c:v>44781</c:v>
                </c:pt>
                <c:pt idx="8">
                  <c:v>44782</c:v>
                </c:pt>
                <c:pt idx="9">
                  <c:v>44783</c:v>
                </c:pt>
                <c:pt idx="10">
                  <c:v>44784</c:v>
                </c:pt>
                <c:pt idx="11">
                  <c:v>44785</c:v>
                </c:pt>
                <c:pt idx="12">
                  <c:v>44786</c:v>
                </c:pt>
                <c:pt idx="13">
                  <c:v>44787</c:v>
                </c:pt>
                <c:pt idx="14">
                  <c:v>44788</c:v>
                </c:pt>
                <c:pt idx="15">
                  <c:v>44789</c:v>
                </c:pt>
                <c:pt idx="16">
                  <c:v>44790</c:v>
                </c:pt>
                <c:pt idx="17">
                  <c:v>44791</c:v>
                </c:pt>
                <c:pt idx="18">
                  <c:v>44792</c:v>
                </c:pt>
                <c:pt idx="19">
                  <c:v>44793</c:v>
                </c:pt>
                <c:pt idx="20">
                  <c:v>44794</c:v>
                </c:pt>
                <c:pt idx="21">
                  <c:v>44795</c:v>
                </c:pt>
                <c:pt idx="22">
                  <c:v>44796</c:v>
                </c:pt>
                <c:pt idx="23">
                  <c:v>44797</c:v>
                </c:pt>
                <c:pt idx="24">
                  <c:v>44798</c:v>
                </c:pt>
                <c:pt idx="25">
                  <c:v>44799</c:v>
                </c:pt>
                <c:pt idx="26">
                  <c:v>44800</c:v>
                </c:pt>
                <c:pt idx="27">
                  <c:v>44801</c:v>
                </c:pt>
                <c:pt idx="28">
                  <c:v>44802</c:v>
                </c:pt>
                <c:pt idx="29">
                  <c:v>44803</c:v>
                </c:pt>
                <c:pt idx="30">
                  <c:v>44804</c:v>
                </c:pt>
                <c:pt idx="31">
                  <c:v>44805</c:v>
                </c:pt>
                <c:pt idx="32">
                  <c:v>44806</c:v>
                </c:pt>
                <c:pt idx="33">
                  <c:v>44807</c:v>
                </c:pt>
                <c:pt idx="34">
                  <c:v>44808</c:v>
                </c:pt>
                <c:pt idx="35">
                  <c:v>44809</c:v>
                </c:pt>
                <c:pt idx="36">
                  <c:v>44810</c:v>
                </c:pt>
                <c:pt idx="37">
                  <c:v>44811</c:v>
                </c:pt>
                <c:pt idx="38">
                  <c:v>44812</c:v>
                </c:pt>
                <c:pt idx="39">
                  <c:v>44813</c:v>
                </c:pt>
                <c:pt idx="40">
                  <c:v>44814</c:v>
                </c:pt>
                <c:pt idx="41">
                  <c:v>44815</c:v>
                </c:pt>
                <c:pt idx="42">
                  <c:v>44816</c:v>
                </c:pt>
                <c:pt idx="43">
                  <c:v>44817</c:v>
                </c:pt>
                <c:pt idx="44">
                  <c:v>44818</c:v>
                </c:pt>
                <c:pt idx="45">
                  <c:v>44819</c:v>
                </c:pt>
                <c:pt idx="46">
                  <c:v>44820</c:v>
                </c:pt>
                <c:pt idx="47">
                  <c:v>44821</c:v>
                </c:pt>
                <c:pt idx="48">
                  <c:v>44822</c:v>
                </c:pt>
                <c:pt idx="49">
                  <c:v>44823</c:v>
                </c:pt>
                <c:pt idx="50">
                  <c:v>44824</c:v>
                </c:pt>
                <c:pt idx="51">
                  <c:v>44825</c:v>
                </c:pt>
                <c:pt idx="52">
                  <c:v>44826</c:v>
                </c:pt>
                <c:pt idx="53">
                  <c:v>44827</c:v>
                </c:pt>
                <c:pt idx="54">
                  <c:v>44828</c:v>
                </c:pt>
                <c:pt idx="55">
                  <c:v>44829</c:v>
                </c:pt>
                <c:pt idx="56">
                  <c:v>44830</c:v>
                </c:pt>
                <c:pt idx="57">
                  <c:v>44831</c:v>
                </c:pt>
                <c:pt idx="58">
                  <c:v>44832</c:v>
                </c:pt>
                <c:pt idx="59">
                  <c:v>44833</c:v>
                </c:pt>
              </c:numCache>
            </c:numRef>
          </c:cat>
          <c:val>
            <c:numRef>
              <c:f>Sheet1!$B$2:$B$61</c:f>
              <c:numCache>
                <c:formatCode>General</c:formatCode>
                <c:ptCount val="60"/>
                <c:pt idx="0">
                  <c:v>193786</c:v>
                </c:pt>
                <c:pt idx="1">
                  <c:v>141948</c:v>
                </c:pt>
                <c:pt idx="2">
                  <c:v>197206</c:v>
                </c:pt>
                <c:pt idx="3">
                  <c:v>180847</c:v>
                </c:pt>
                <c:pt idx="4">
                  <c:v>239408</c:v>
                </c:pt>
                <c:pt idx="5">
                  <c:v>171529</c:v>
                </c:pt>
                <c:pt idx="6">
                  <c:v>297392</c:v>
                </c:pt>
                <c:pt idx="7">
                  <c:v>225091</c:v>
                </c:pt>
                <c:pt idx="8">
                  <c:v>200951</c:v>
                </c:pt>
                <c:pt idx="9">
                  <c:v>170498</c:v>
                </c:pt>
                <c:pt idx="10">
                  <c:v>214166</c:v>
                </c:pt>
                <c:pt idx="11">
                  <c:v>206971</c:v>
                </c:pt>
                <c:pt idx="12">
                  <c:v>301387</c:v>
                </c:pt>
                <c:pt idx="13">
                  <c:v>270581</c:v>
                </c:pt>
                <c:pt idx="14">
                  <c:v>210702</c:v>
                </c:pt>
                <c:pt idx="15">
                  <c:v>217654</c:v>
                </c:pt>
                <c:pt idx="16">
                  <c:v>194253</c:v>
                </c:pt>
                <c:pt idx="17">
                  <c:v>158084</c:v>
                </c:pt>
                <c:pt idx="18">
                  <c:v>193712</c:v>
                </c:pt>
                <c:pt idx="19">
                  <c:v>259332</c:v>
                </c:pt>
                <c:pt idx="20">
                  <c:v>245842</c:v>
                </c:pt>
                <c:pt idx="21">
                  <c:v>220331</c:v>
                </c:pt>
                <c:pt idx="22">
                  <c:v>151962</c:v>
                </c:pt>
                <c:pt idx="23">
                  <c:v>175690</c:v>
                </c:pt>
                <c:pt idx="24">
                  <c:v>162346</c:v>
                </c:pt>
                <c:pt idx="25">
                  <c:v>164481</c:v>
                </c:pt>
                <c:pt idx="26">
                  <c:v>268663</c:v>
                </c:pt>
                <c:pt idx="27">
                  <c:v>238281</c:v>
                </c:pt>
                <c:pt idx="28">
                  <c:v>229788</c:v>
                </c:pt>
                <c:pt idx="29">
                  <c:v>256331</c:v>
                </c:pt>
                <c:pt idx="30">
                  <c:v>182921</c:v>
                </c:pt>
                <c:pt idx="31">
                  <c:v>249989</c:v>
                </c:pt>
                <c:pt idx="32">
                  <c:v>213076</c:v>
                </c:pt>
                <c:pt idx="33">
                  <c:v>279349</c:v>
                </c:pt>
                <c:pt idx="34">
                  <c:v>279311</c:v>
                </c:pt>
                <c:pt idx="35">
                  <c:v>189534</c:v>
                </c:pt>
                <c:pt idx="36">
                  <c:v>167458</c:v>
                </c:pt>
                <c:pt idx="37">
                  <c:v>183512</c:v>
                </c:pt>
                <c:pt idx="38">
                  <c:v>172251</c:v>
                </c:pt>
                <c:pt idx="39">
                  <c:v>167124</c:v>
                </c:pt>
                <c:pt idx="40">
                  <c:v>399274</c:v>
                </c:pt>
                <c:pt idx="41">
                  <c:v>520079</c:v>
                </c:pt>
                <c:pt idx="42">
                  <c:v>280164</c:v>
                </c:pt>
                <c:pt idx="43">
                  <c:v>227275</c:v>
                </c:pt>
                <c:pt idx="44">
                  <c:v>204149</c:v>
                </c:pt>
                <c:pt idx="45">
                  <c:v>204663</c:v>
                </c:pt>
                <c:pt idx="46">
                  <c:v>226189</c:v>
                </c:pt>
                <c:pt idx="47">
                  <c:v>411012</c:v>
                </c:pt>
                <c:pt idx="48">
                  <c:v>413291</c:v>
                </c:pt>
                <c:pt idx="49">
                  <c:v>172294</c:v>
                </c:pt>
                <c:pt idx="50">
                  <c:v>213093</c:v>
                </c:pt>
                <c:pt idx="51">
                  <c:v>171084</c:v>
                </c:pt>
                <c:pt idx="52">
                  <c:v>202002</c:v>
                </c:pt>
                <c:pt idx="53">
                  <c:v>168018</c:v>
                </c:pt>
                <c:pt idx="54">
                  <c:v>152213</c:v>
                </c:pt>
                <c:pt idx="55">
                  <c:v>158484</c:v>
                </c:pt>
                <c:pt idx="56">
                  <c:v>151191</c:v>
                </c:pt>
                <c:pt idx="57">
                  <c:v>183953</c:v>
                </c:pt>
                <c:pt idx="58">
                  <c:v>174276</c:v>
                </c:pt>
                <c:pt idx="59">
                  <c:v>515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CC1-4FEB-B025-3AACC1D77F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8164704"/>
        <c:axId val="408168968"/>
      </c:lineChart>
      <c:dateAx>
        <c:axId val="4081647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168968"/>
        <c:crosses val="autoZero"/>
        <c:auto val="1"/>
        <c:lblOffset val="100"/>
        <c:baseTimeUnit val="days"/>
      </c:dateAx>
      <c:valAx>
        <c:axId val="408168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164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FC Schalke 04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Sheet1!$A$2:$A$61</c:f>
              <c:numCache>
                <c:formatCode>m/d/yyyy</c:formatCode>
                <c:ptCount val="60"/>
                <c:pt idx="0">
                  <c:v>44774</c:v>
                </c:pt>
                <c:pt idx="1">
                  <c:v>44775</c:v>
                </c:pt>
                <c:pt idx="2">
                  <c:v>44776</c:v>
                </c:pt>
                <c:pt idx="3">
                  <c:v>44777</c:v>
                </c:pt>
                <c:pt idx="4">
                  <c:v>44778</c:v>
                </c:pt>
                <c:pt idx="5">
                  <c:v>44779</c:v>
                </c:pt>
                <c:pt idx="6">
                  <c:v>44780</c:v>
                </c:pt>
                <c:pt idx="7">
                  <c:v>44781</c:v>
                </c:pt>
                <c:pt idx="8">
                  <c:v>44782</c:v>
                </c:pt>
                <c:pt idx="9">
                  <c:v>44783</c:v>
                </c:pt>
                <c:pt idx="10">
                  <c:v>44784</c:v>
                </c:pt>
                <c:pt idx="11">
                  <c:v>44785</c:v>
                </c:pt>
                <c:pt idx="12">
                  <c:v>44786</c:v>
                </c:pt>
                <c:pt idx="13">
                  <c:v>44787</c:v>
                </c:pt>
                <c:pt idx="14">
                  <c:v>44788</c:v>
                </c:pt>
                <c:pt idx="15">
                  <c:v>44789</c:v>
                </c:pt>
                <c:pt idx="16">
                  <c:v>44790</c:v>
                </c:pt>
                <c:pt idx="17">
                  <c:v>44791</c:v>
                </c:pt>
                <c:pt idx="18">
                  <c:v>44792</c:v>
                </c:pt>
                <c:pt idx="19">
                  <c:v>44793</c:v>
                </c:pt>
                <c:pt idx="20">
                  <c:v>44794</c:v>
                </c:pt>
                <c:pt idx="21">
                  <c:v>44795</c:v>
                </c:pt>
                <c:pt idx="22">
                  <c:v>44796</c:v>
                </c:pt>
                <c:pt idx="23">
                  <c:v>44797</c:v>
                </c:pt>
                <c:pt idx="24">
                  <c:v>44798</c:v>
                </c:pt>
                <c:pt idx="25">
                  <c:v>44799</c:v>
                </c:pt>
                <c:pt idx="26">
                  <c:v>44800</c:v>
                </c:pt>
                <c:pt idx="27">
                  <c:v>44801</c:v>
                </c:pt>
                <c:pt idx="28">
                  <c:v>44802</c:v>
                </c:pt>
                <c:pt idx="29">
                  <c:v>44803</c:v>
                </c:pt>
                <c:pt idx="30">
                  <c:v>44804</c:v>
                </c:pt>
                <c:pt idx="31">
                  <c:v>44805</c:v>
                </c:pt>
                <c:pt idx="32">
                  <c:v>44806</c:v>
                </c:pt>
                <c:pt idx="33">
                  <c:v>44807</c:v>
                </c:pt>
                <c:pt idx="34">
                  <c:v>44808</c:v>
                </c:pt>
                <c:pt idx="35">
                  <c:v>44809</c:v>
                </c:pt>
                <c:pt idx="36">
                  <c:v>44810</c:v>
                </c:pt>
                <c:pt idx="37">
                  <c:v>44811</c:v>
                </c:pt>
                <c:pt idx="38">
                  <c:v>44812</c:v>
                </c:pt>
                <c:pt idx="39">
                  <c:v>44813</c:v>
                </c:pt>
                <c:pt idx="40">
                  <c:v>44814</c:v>
                </c:pt>
                <c:pt idx="41">
                  <c:v>44815</c:v>
                </c:pt>
                <c:pt idx="42">
                  <c:v>44816</c:v>
                </c:pt>
                <c:pt idx="43">
                  <c:v>44817</c:v>
                </c:pt>
                <c:pt idx="44">
                  <c:v>44818</c:v>
                </c:pt>
                <c:pt idx="45">
                  <c:v>44819</c:v>
                </c:pt>
                <c:pt idx="46">
                  <c:v>44820</c:v>
                </c:pt>
                <c:pt idx="47">
                  <c:v>44821</c:v>
                </c:pt>
                <c:pt idx="48">
                  <c:v>44822</c:v>
                </c:pt>
                <c:pt idx="49">
                  <c:v>44823</c:v>
                </c:pt>
                <c:pt idx="50">
                  <c:v>44824</c:v>
                </c:pt>
                <c:pt idx="51">
                  <c:v>44825</c:v>
                </c:pt>
                <c:pt idx="52">
                  <c:v>44826</c:v>
                </c:pt>
                <c:pt idx="53">
                  <c:v>44827</c:v>
                </c:pt>
                <c:pt idx="54">
                  <c:v>44828</c:v>
                </c:pt>
                <c:pt idx="55">
                  <c:v>44829</c:v>
                </c:pt>
                <c:pt idx="56">
                  <c:v>44830</c:v>
                </c:pt>
                <c:pt idx="57">
                  <c:v>44831</c:v>
                </c:pt>
                <c:pt idx="58">
                  <c:v>44832</c:v>
                </c:pt>
                <c:pt idx="59">
                  <c:v>44833</c:v>
                </c:pt>
              </c:numCache>
            </c:numRef>
          </c:cat>
          <c:val>
            <c:numRef>
              <c:f>Sheet1!$B$2:$B$61</c:f>
              <c:numCache>
                <c:formatCode>General</c:formatCode>
                <c:ptCount val="60"/>
                <c:pt idx="0">
                  <c:v>13888</c:v>
                </c:pt>
                <c:pt idx="1">
                  <c:v>13904</c:v>
                </c:pt>
                <c:pt idx="2">
                  <c:v>13914</c:v>
                </c:pt>
                <c:pt idx="3">
                  <c:v>13922</c:v>
                </c:pt>
                <c:pt idx="4">
                  <c:v>13934</c:v>
                </c:pt>
                <c:pt idx="5">
                  <c:v>13941</c:v>
                </c:pt>
                <c:pt idx="6">
                  <c:v>13947</c:v>
                </c:pt>
                <c:pt idx="7">
                  <c:v>13958</c:v>
                </c:pt>
                <c:pt idx="8">
                  <c:v>13975</c:v>
                </c:pt>
                <c:pt idx="9">
                  <c:v>13986</c:v>
                </c:pt>
                <c:pt idx="10">
                  <c:v>14000</c:v>
                </c:pt>
                <c:pt idx="11">
                  <c:v>14008</c:v>
                </c:pt>
                <c:pt idx="12">
                  <c:v>14019</c:v>
                </c:pt>
                <c:pt idx="13">
                  <c:v>14023</c:v>
                </c:pt>
                <c:pt idx="14">
                  <c:v>14035</c:v>
                </c:pt>
                <c:pt idx="15">
                  <c:v>14047</c:v>
                </c:pt>
                <c:pt idx="16">
                  <c:v>14060</c:v>
                </c:pt>
                <c:pt idx="17">
                  <c:v>14071</c:v>
                </c:pt>
                <c:pt idx="18">
                  <c:v>14084</c:v>
                </c:pt>
                <c:pt idx="19">
                  <c:v>14089</c:v>
                </c:pt>
                <c:pt idx="20">
                  <c:v>14093</c:v>
                </c:pt>
                <c:pt idx="21">
                  <c:v>14100</c:v>
                </c:pt>
                <c:pt idx="22">
                  <c:v>14117</c:v>
                </c:pt>
                <c:pt idx="23">
                  <c:v>14128</c:v>
                </c:pt>
                <c:pt idx="24">
                  <c:v>14140</c:v>
                </c:pt>
                <c:pt idx="25">
                  <c:v>14151</c:v>
                </c:pt>
                <c:pt idx="26">
                  <c:v>14157</c:v>
                </c:pt>
                <c:pt idx="27">
                  <c:v>14161</c:v>
                </c:pt>
                <c:pt idx="28">
                  <c:v>14167</c:v>
                </c:pt>
                <c:pt idx="29">
                  <c:v>14172</c:v>
                </c:pt>
                <c:pt idx="30">
                  <c:v>14190</c:v>
                </c:pt>
                <c:pt idx="31">
                  <c:v>14203</c:v>
                </c:pt>
                <c:pt idx="32">
                  <c:v>14211</c:v>
                </c:pt>
                <c:pt idx="33">
                  <c:v>14218</c:v>
                </c:pt>
                <c:pt idx="34">
                  <c:v>14226</c:v>
                </c:pt>
                <c:pt idx="35">
                  <c:v>14238</c:v>
                </c:pt>
                <c:pt idx="36">
                  <c:v>14249</c:v>
                </c:pt>
                <c:pt idx="37">
                  <c:v>14254</c:v>
                </c:pt>
                <c:pt idx="38">
                  <c:v>14262</c:v>
                </c:pt>
                <c:pt idx="39">
                  <c:v>14274</c:v>
                </c:pt>
                <c:pt idx="40">
                  <c:v>14278</c:v>
                </c:pt>
                <c:pt idx="41">
                  <c:v>14285</c:v>
                </c:pt>
                <c:pt idx="42">
                  <c:v>14290</c:v>
                </c:pt>
                <c:pt idx="43">
                  <c:v>14299</c:v>
                </c:pt>
                <c:pt idx="44">
                  <c:v>14307</c:v>
                </c:pt>
                <c:pt idx="45">
                  <c:v>14315</c:v>
                </c:pt>
                <c:pt idx="46">
                  <c:v>14320</c:v>
                </c:pt>
                <c:pt idx="47">
                  <c:v>14333</c:v>
                </c:pt>
                <c:pt idx="48">
                  <c:v>14338</c:v>
                </c:pt>
                <c:pt idx="49">
                  <c:v>14348</c:v>
                </c:pt>
                <c:pt idx="50">
                  <c:v>14355</c:v>
                </c:pt>
                <c:pt idx="51">
                  <c:v>14364</c:v>
                </c:pt>
                <c:pt idx="52">
                  <c:v>14375</c:v>
                </c:pt>
                <c:pt idx="53">
                  <c:v>14385</c:v>
                </c:pt>
                <c:pt idx="54">
                  <c:v>14392</c:v>
                </c:pt>
                <c:pt idx="55">
                  <c:v>14397</c:v>
                </c:pt>
                <c:pt idx="56">
                  <c:v>14405</c:v>
                </c:pt>
                <c:pt idx="57">
                  <c:v>14417</c:v>
                </c:pt>
                <c:pt idx="58">
                  <c:v>14424</c:v>
                </c:pt>
                <c:pt idx="59">
                  <c:v>14428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5E5-4245-9410-AFA623B037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8152896"/>
        <c:axId val="408153224"/>
      </c:lineChart>
      <c:dateAx>
        <c:axId val="4081528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153224"/>
        <c:crosses val="autoZero"/>
        <c:auto val="1"/>
        <c:lblOffset val="100"/>
        <c:baseTimeUnit val="days"/>
      </c:dateAx>
      <c:valAx>
        <c:axId val="408153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152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69C99-7731-459F-9B98-2AB37A3410B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Key Metrics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E8E5FA8-E58F-4A83-8934-B7EA3CC469B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/>
              <a:t>FC Gelsenkirchen-Schalke 04 e.V.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5313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25C58F-6761-4C65-8571-45AE68B94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Key Metrics Table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FEC054-D9CD-45A8-890B-5A6A2BB67B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681114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32816350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074027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52168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016594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52867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554276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700272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05896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170494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781536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631591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969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484591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492538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4237200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6.2736 %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11.624138582083 %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49005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F0469D-45EB-4C85-A9A7-A0EFD40578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08/01/2022 - 09/29/2022</a:t>
            </a:r>
          </a:p>
        </p:txBody>
      </p:sp>
    </p:spTree>
    <p:extLst>
      <p:ext uri="{BB962C8B-B14F-4D97-AF65-F5344CB8AC3E}">
        <p14:creationId xmlns:p14="http://schemas.microsoft.com/office/powerpoint/2010/main" val="29274848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01FD13-0821-4006-949C-B3F48EF02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1E1F8C8-DAF7-4B12-8C86-1913FA4CBA8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495485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3AEF39-7013-414A-934C-0632AB6DE2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08/01/2022 - 09/29/2022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BD4B06-ED05-4571-86F7-75E17F074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95616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404F4-20D5-490D-804B-A52C838F0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82B74C0-03E9-498D-866F-AA1EF53D5C9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346529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25092E-FD95-4165-817A-7374D56DB5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08/01/2022 - 09/29/2022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09B9FF-F665-4881-92A4-8AE0ED9FA5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6595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32F16-ECBB-4D96-B143-3B7127587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Total Interactions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EB3FB02-0344-44DA-AF80-884823794B1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979836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D484D1-5019-4688-9785-F66A94631B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08/01/2022 - 09/29/2022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1D16FB-10B2-4667-9356-3494B711D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6347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76CB6C-2D58-41D9-8802-F555A46F7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E35CA1B-3794-444C-9AE2-71535E9F1FB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853800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2AFD5C-2F9E-49CD-938D-AD831F70F6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08/01/2022 - 09/29/2022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DF1DB-87B7-4D9B-9CD1-8005C61BE3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4559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6B676-F79E-42EC-A348-310DA78CA7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E909ADC-ED7F-443A-A79A-238F1113873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143641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BDAF3A-0661-4FF2-AF69-A6850D69A6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08/01/2022 - 09/29/2022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35E0C7-8510-4319-9F94-44E2F58D7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68602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104</Words>
  <Application>Microsoft Office PowerPoint</Application>
  <PresentationFormat>On-screen Show (4:3)</PresentationFormat>
  <Paragraphs>41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quintly_template</vt:lpstr>
      <vt:lpstr>Key Metrics</vt:lpstr>
      <vt:lpstr>Tiktok Key Metrics Table | All profiles</vt:lpstr>
      <vt:lpstr>Instagram Reach | All profiles</vt:lpstr>
      <vt:lpstr>Instagram Interaction Rate | All profiles</vt:lpstr>
      <vt:lpstr>Instagram Total Interactions | All profiles</vt:lpstr>
      <vt:lpstr>Facebook Reach | All profiles</vt:lpstr>
      <vt:lpstr>LinkedIn Followers Total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Key Metrics</dc:title>
  <dc:creator>Administrator</dc:creator>
  <cp:lastModifiedBy>Administrator</cp:lastModifiedBy>
  <cp:revision>1</cp:revision>
  <dcterms:created xsi:type="dcterms:W3CDTF">2022-09-29T08:38:12Z</dcterms:created>
  <dcterms:modified xsi:type="dcterms:W3CDTF">2022-09-29T08:38:29Z</dcterms:modified>
</cp:coreProperties>
</file>