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9" r:id="rId33"/>
    <p:sldId id="291" r:id="rId34"/>
    <p:sldId id="292" r:id="rId35"/>
    <p:sldId id="293" r:id="rId36"/>
    <p:sldId id="295" r:id="rId37"/>
    <p:sldId id="296" r:id="rId38"/>
    <p:sldId id="297" r:id="rId39"/>
    <p:sldId id="299" r:id="rId40"/>
    <p:sldId id="300" r:id="rId41"/>
    <p:sldId id="301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@s04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44713</c:v>
                </c:pt>
                <c:pt idx="1">
                  <c:v>44714</c:v>
                </c:pt>
                <c:pt idx="2">
                  <c:v>44715</c:v>
                </c:pt>
                <c:pt idx="3">
                  <c:v>44716</c:v>
                </c:pt>
                <c:pt idx="4">
                  <c:v>44717</c:v>
                </c:pt>
                <c:pt idx="5">
                  <c:v>44718</c:v>
                </c:pt>
                <c:pt idx="6">
                  <c:v>44719</c:v>
                </c:pt>
                <c:pt idx="7">
                  <c:v>44720</c:v>
                </c:pt>
                <c:pt idx="8">
                  <c:v>44721</c:v>
                </c:pt>
                <c:pt idx="9">
                  <c:v>44722</c:v>
                </c:pt>
                <c:pt idx="10">
                  <c:v>44723</c:v>
                </c:pt>
                <c:pt idx="11">
                  <c:v>44724</c:v>
                </c:pt>
                <c:pt idx="12">
                  <c:v>44725</c:v>
                </c:pt>
                <c:pt idx="13">
                  <c:v>44726</c:v>
                </c:pt>
                <c:pt idx="14">
                  <c:v>44727</c:v>
                </c:pt>
                <c:pt idx="15">
                  <c:v>44728</c:v>
                </c:pt>
                <c:pt idx="16">
                  <c:v>44729</c:v>
                </c:pt>
                <c:pt idx="17">
                  <c:v>44730</c:v>
                </c:pt>
                <c:pt idx="18">
                  <c:v>44731</c:v>
                </c:pt>
                <c:pt idx="19">
                  <c:v>44732</c:v>
                </c:pt>
                <c:pt idx="20">
                  <c:v>44733</c:v>
                </c:pt>
                <c:pt idx="21">
                  <c:v>44734</c:v>
                </c:pt>
                <c:pt idx="22">
                  <c:v>44735</c:v>
                </c:pt>
                <c:pt idx="23">
                  <c:v>44736</c:v>
                </c:pt>
                <c:pt idx="24">
                  <c:v>44737</c:v>
                </c:pt>
                <c:pt idx="25">
                  <c:v>44738</c:v>
                </c:pt>
                <c:pt idx="26">
                  <c:v>44739</c:v>
                </c:pt>
                <c:pt idx="27">
                  <c:v>44740</c:v>
                </c:pt>
                <c:pt idx="28">
                  <c:v>44741</c:v>
                </c:pt>
                <c:pt idx="29">
                  <c:v>44742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3</c:v>
                </c:pt>
                <c:pt idx="2">
                  <c:v>4</c:v>
                </c:pt>
                <c:pt idx="3">
                  <c:v>7</c:v>
                </c:pt>
                <c:pt idx="4">
                  <c:v>2</c:v>
                </c:pt>
                <c:pt idx="5">
                  <c:v>2</c:v>
                </c:pt>
                <c:pt idx="6">
                  <c:v>13</c:v>
                </c:pt>
                <c:pt idx="7">
                  <c:v>13</c:v>
                </c:pt>
                <c:pt idx="8">
                  <c:v>10</c:v>
                </c:pt>
                <c:pt idx="9">
                  <c:v>13</c:v>
                </c:pt>
                <c:pt idx="10">
                  <c:v>6</c:v>
                </c:pt>
                <c:pt idx="11">
                  <c:v>30</c:v>
                </c:pt>
                <c:pt idx="12">
                  <c:v>7</c:v>
                </c:pt>
                <c:pt idx="13">
                  <c:v>4</c:v>
                </c:pt>
                <c:pt idx="14">
                  <c:v>9</c:v>
                </c:pt>
                <c:pt idx="15">
                  <c:v>5</c:v>
                </c:pt>
                <c:pt idx="16">
                  <c:v>6</c:v>
                </c:pt>
                <c:pt idx="17">
                  <c:v>4</c:v>
                </c:pt>
                <c:pt idx="18">
                  <c:v>0</c:v>
                </c:pt>
                <c:pt idx="19">
                  <c:v>13</c:v>
                </c:pt>
                <c:pt idx="20">
                  <c:v>7</c:v>
                </c:pt>
                <c:pt idx="21">
                  <c:v>14</c:v>
                </c:pt>
                <c:pt idx="22">
                  <c:v>5</c:v>
                </c:pt>
                <c:pt idx="23">
                  <c:v>2</c:v>
                </c:pt>
                <c:pt idx="24">
                  <c:v>5</c:v>
                </c:pt>
                <c:pt idx="25">
                  <c:v>5</c:v>
                </c:pt>
                <c:pt idx="26">
                  <c:v>10</c:v>
                </c:pt>
                <c:pt idx="27">
                  <c:v>6</c:v>
                </c:pt>
                <c:pt idx="28">
                  <c:v>32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15-496A-933F-3C5F72CA90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959776"/>
        <c:axId val="393272776"/>
      </c:lineChart>
      <c:dateAx>
        <c:axId val="336959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72776"/>
        <c:crosses val="autoZero"/>
        <c:auto val="1"/>
        <c:lblOffset val="100"/>
        <c:baseTimeUnit val="days"/>
      </c:dateAx>
      <c:valAx>
        <c:axId val="39327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5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Animated GIF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@s04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F4-4FA9-82E3-D817324B17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@s04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F4-4FA9-82E3-D817324B17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@s04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F4-4FA9-82E3-D817324B17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Text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@s04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F4-4FA9-82E3-D817324B172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@s04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F4-4FA9-82E3-D817324B17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2437096"/>
        <c:axId val="422437424"/>
      </c:barChart>
      <c:catAx>
        <c:axId val="422437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37424"/>
        <c:crosses val="autoZero"/>
        <c:auto val="1"/>
        <c:lblAlgn val="ctr"/>
        <c:lblOffset val="100"/>
        <c:noMultiLvlLbl val="0"/>
      </c:catAx>
      <c:valAx>
        <c:axId val="42243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3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@s04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147542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04-4874-A98B-5CF80904A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0341816"/>
        <c:axId val="480340504"/>
      </c:barChart>
      <c:catAx>
        <c:axId val="48034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340504"/>
        <c:crosses val="autoZero"/>
        <c:auto val="1"/>
        <c:lblAlgn val="ctr"/>
        <c:lblOffset val="100"/>
        <c:noMultiLvlLbl val="0"/>
      </c:catAx>
      <c:valAx>
        <c:axId val="48034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34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@s04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44713</c:v>
                </c:pt>
                <c:pt idx="1">
                  <c:v>44714</c:v>
                </c:pt>
                <c:pt idx="2">
                  <c:v>44715</c:v>
                </c:pt>
                <c:pt idx="3">
                  <c:v>44716</c:v>
                </c:pt>
                <c:pt idx="4">
                  <c:v>44717</c:v>
                </c:pt>
                <c:pt idx="5">
                  <c:v>44718</c:v>
                </c:pt>
                <c:pt idx="6">
                  <c:v>44719</c:v>
                </c:pt>
                <c:pt idx="7">
                  <c:v>44720</c:v>
                </c:pt>
                <c:pt idx="8">
                  <c:v>44721</c:v>
                </c:pt>
                <c:pt idx="9">
                  <c:v>44722</c:v>
                </c:pt>
                <c:pt idx="10">
                  <c:v>44723</c:v>
                </c:pt>
                <c:pt idx="11">
                  <c:v>44724</c:v>
                </c:pt>
                <c:pt idx="12">
                  <c:v>44725</c:v>
                </c:pt>
                <c:pt idx="13">
                  <c:v>44726</c:v>
                </c:pt>
                <c:pt idx="14">
                  <c:v>44727</c:v>
                </c:pt>
                <c:pt idx="15">
                  <c:v>44728</c:v>
                </c:pt>
                <c:pt idx="16">
                  <c:v>44729</c:v>
                </c:pt>
                <c:pt idx="17">
                  <c:v>44730</c:v>
                </c:pt>
                <c:pt idx="18">
                  <c:v>44731</c:v>
                </c:pt>
                <c:pt idx="19">
                  <c:v>44732</c:v>
                </c:pt>
                <c:pt idx="20">
                  <c:v>44733</c:v>
                </c:pt>
                <c:pt idx="21">
                  <c:v>44734</c:v>
                </c:pt>
                <c:pt idx="22">
                  <c:v>44735</c:v>
                </c:pt>
                <c:pt idx="23">
                  <c:v>44736</c:v>
                </c:pt>
                <c:pt idx="24">
                  <c:v>44737</c:v>
                </c:pt>
                <c:pt idx="25">
                  <c:v>44738</c:v>
                </c:pt>
                <c:pt idx="26">
                  <c:v>44739</c:v>
                </c:pt>
                <c:pt idx="27">
                  <c:v>44740</c:v>
                </c:pt>
                <c:pt idx="28">
                  <c:v>44741</c:v>
                </c:pt>
                <c:pt idx="29">
                  <c:v>44742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1745</c:v>
                </c:pt>
                <c:pt idx="1">
                  <c:v>1086</c:v>
                </c:pt>
                <c:pt idx="2">
                  <c:v>1120</c:v>
                </c:pt>
                <c:pt idx="3">
                  <c:v>1836</c:v>
                </c:pt>
                <c:pt idx="4">
                  <c:v>1061</c:v>
                </c:pt>
                <c:pt idx="5">
                  <c:v>1197</c:v>
                </c:pt>
                <c:pt idx="6">
                  <c:v>4695</c:v>
                </c:pt>
                <c:pt idx="7">
                  <c:v>17183</c:v>
                </c:pt>
                <c:pt idx="8">
                  <c:v>7832</c:v>
                </c:pt>
                <c:pt idx="9">
                  <c:v>19860</c:v>
                </c:pt>
                <c:pt idx="10">
                  <c:v>1743</c:v>
                </c:pt>
                <c:pt idx="11">
                  <c:v>8189</c:v>
                </c:pt>
                <c:pt idx="12">
                  <c:v>3504</c:v>
                </c:pt>
                <c:pt idx="13">
                  <c:v>1416</c:v>
                </c:pt>
                <c:pt idx="14">
                  <c:v>8688</c:v>
                </c:pt>
                <c:pt idx="15">
                  <c:v>1045</c:v>
                </c:pt>
                <c:pt idx="16">
                  <c:v>3593</c:v>
                </c:pt>
                <c:pt idx="17">
                  <c:v>3437</c:v>
                </c:pt>
                <c:pt idx="18">
                  <c:v>0</c:v>
                </c:pt>
                <c:pt idx="19">
                  <c:v>10477</c:v>
                </c:pt>
                <c:pt idx="20">
                  <c:v>3136</c:v>
                </c:pt>
                <c:pt idx="21">
                  <c:v>5828</c:v>
                </c:pt>
                <c:pt idx="22">
                  <c:v>3384</c:v>
                </c:pt>
                <c:pt idx="23">
                  <c:v>488</c:v>
                </c:pt>
                <c:pt idx="24">
                  <c:v>4078</c:v>
                </c:pt>
                <c:pt idx="25">
                  <c:v>2974</c:v>
                </c:pt>
                <c:pt idx="26">
                  <c:v>7221</c:v>
                </c:pt>
                <c:pt idx="27">
                  <c:v>2500</c:v>
                </c:pt>
                <c:pt idx="28">
                  <c:v>16934</c:v>
                </c:pt>
                <c:pt idx="29">
                  <c:v>1292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B7-4725-8F37-5F8E4E23CB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567200"/>
        <c:axId val="471571792"/>
      </c:lineChart>
      <c:dateAx>
        <c:axId val="471567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571792"/>
        <c:crosses val="autoZero"/>
        <c:auto val="1"/>
        <c:lblOffset val="100"/>
        <c:baseTimeUnit val="days"/>
      </c:dateAx>
      <c:valAx>
        <c:axId val="47157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56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@s04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44713</c:v>
                </c:pt>
                <c:pt idx="1">
                  <c:v>44714</c:v>
                </c:pt>
                <c:pt idx="2">
                  <c:v>44715</c:v>
                </c:pt>
                <c:pt idx="3">
                  <c:v>44716</c:v>
                </c:pt>
                <c:pt idx="4">
                  <c:v>44717</c:v>
                </c:pt>
                <c:pt idx="5">
                  <c:v>44718</c:v>
                </c:pt>
                <c:pt idx="6">
                  <c:v>44719</c:v>
                </c:pt>
                <c:pt idx="7">
                  <c:v>44720</c:v>
                </c:pt>
                <c:pt idx="8">
                  <c:v>44721</c:v>
                </c:pt>
                <c:pt idx="9">
                  <c:v>44722</c:v>
                </c:pt>
                <c:pt idx="10">
                  <c:v>44723</c:v>
                </c:pt>
                <c:pt idx="11">
                  <c:v>44724</c:v>
                </c:pt>
                <c:pt idx="12">
                  <c:v>44725</c:v>
                </c:pt>
                <c:pt idx="13">
                  <c:v>44726</c:v>
                </c:pt>
                <c:pt idx="14">
                  <c:v>44727</c:v>
                </c:pt>
                <c:pt idx="15">
                  <c:v>44728</c:v>
                </c:pt>
                <c:pt idx="16">
                  <c:v>44729</c:v>
                </c:pt>
                <c:pt idx="17">
                  <c:v>44730</c:v>
                </c:pt>
                <c:pt idx="18">
                  <c:v>44731</c:v>
                </c:pt>
                <c:pt idx="19">
                  <c:v>44732</c:v>
                </c:pt>
                <c:pt idx="20">
                  <c:v>44733</c:v>
                </c:pt>
                <c:pt idx="21">
                  <c:v>44734</c:v>
                </c:pt>
                <c:pt idx="22">
                  <c:v>44735</c:v>
                </c:pt>
                <c:pt idx="23">
                  <c:v>44736</c:v>
                </c:pt>
                <c:pt idx="24">
                  <c:v>44737</c:v>
                </c:pt>
                <c:pt idx="25">
                  <c:v>44738</c:v>
                </c:pt>
                <c:pt idx="26">
                  <c:v>44739</c:v>
                </c:pt>
                <c:pt idx="27">
                  <c:v>44740</c:v>
                </c:pt>
                <c:pt idx="28">
                  <c:v>44741</c:v>
                </c:pt>
                <c:pt idx="29">
                  <c:v>44742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5.7111325519500301E-2</c:v>
                </c:pt>
                <c:pt idx="1">
                  <c:v>4.7388525693220801E-2</c:v>
                </c:pt>
                <c:pt idx="2">
                  <c:v>3.6652237030016903E-2</c:v>
                </c:pt>
                <c:pt idx="3">
                  <c:v>3.4330725681607999E-2</c:v>
                </c:pt>
                <c:pt idx="4">
                  <c:v>6.9430720443519001E-2</c:v>
                </c:pt>
                <c:pt idx="5">
                  <c:v>7.8321191476665206E-2</c:v>
                </c:pt>
                <c:pt idx="6">
                  <c:v>4.7255858820630603E-2</c:v>
                </c:pt>
                <c:pt idx="7">
                  <c:v>0.172921567394176</c:v>
                </c:pt>
                <c:pt idx="8">
                  <c:v>0.102443229159173</c:v>
                </c:pt>
                <c:pt idx="9">
                  <c:v>0.19977981970323899</c:v>
                </c:pt>
                <c:pt idx="10">
                  <c:v>3.7981402840825899E-2</c:v>
                </c:pt>
                <c:pt idx="11">
                  <c:v>3.56849959168591E-2</c:v>
                </c:pt>
                <c:pt idx="12">
                  <c:v>6.5434943492332406E-2</c:v>
                </c:pt>
                <c:pt idx="13">
                  <c:v>4.6269247811033302E-2</c:v>
                </c:pt>
                <c:pt idx="14">
                  <c:v>0.126161801639319</c:v>
                </c:pt>
                <c:pt idx="15">
                  <c:v>2.7313299224380701E-2</c:v>
                </c:pt>
                <c:pt idx="16">
                  <c:v>7.8251453521293604E-2</c:v>
                </c:pt>
                <c:pt idx="17">
                  <c:v>0.112270216805319</c:v>
                </c:pt>
                <c:pt idx="18">
                  <c:v>0</c:v>
                </c:pt>
                <c:pt idx="19">
                  <c:v>0.105286250069968</c:v>
                </c:pt>
                <c:pt idx="20">
                  <c:v>5.8521623609294998E-2</c:v>
                </c:pt>
                <c:pt idx="21">
                  <c:v>5.4373005911058502E-2</c:v>
                </c:pt>
                <c:pt idx="22">
                  <c:v>8.8387053804051804E-2</c:v>
                </c:pt>
                <c:pt idx="23">
                  <c:v>3.1860357619456797E-2</c:v>
                </c:pt>
                <c:pt idx="24">
                  <c:v>0.10648729033193099</c:v>
                </c:pt>
                <c:pt idx="25">
                  <c:v>7.7653577312831096E-2</c:v>
                </c:pt>
                <c:pt idx="26">
                  <c:v>9.4261792188058899E-2</c:v>
                </c:pt>
                <c:pt idx="27">
                  <c:v>5.4383127830369901E-2</c:v>
                </c:pt>
                <c:pt idx="28">
                  <c:v>6.9059466668754704E-2</c:v>
                </c:pt>
                <c:pt idx="29">
                  <c:v>4.2144544043005702E-2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67-4A9C-9FD5-9020E658B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567856"/>
        <c:axId val="471566216"/>
      </c:lineChart>
      <c:dateAx>
        <c:axId val="471567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566216"/>
        <c:crosses val="autoZero"/>
        <c:auto val="1"/>
        <c:lblOffset val="100"/>
        <c:baseTimeUnit val="days"/>
      </c:dateAx>
      <c:valAx>
        <c:axId val="47156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56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@s04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44713</c:v>
                </c:pt>
                <c:pt idx="1">
                  <c:v>44714</c:v>
                </c:pt>
                <c:pt idx="2">
                  <c:v>44715</c:v>
                </c:pt>
                <c:pt idx="3">
                  <c:v>44716</c:v>
                </c:pt>
                <c:pt idx="4">
                  <c:v>44717</c:v>
                </c:pt>
                <c:pt idx="5">
                  <c:v>44718</c:v>
                </c:pt>
                <c:pt idx="6">
                  <c:v>44719</c:v>
                </c:pt>
                <c:pt idx="7">
                  <c:v>44720</c:v>
                </c:pt>
                <c:pt idx="8">
                  <c:v>44721</c:v>
                </c:pt>
                <c:pt idx="9">
                  <c:v>44722</c:v>
                </c:pt>
                <c:pt idx="10">
                  <c:v>44723</c:v>
                </c:pt>
                <c:pt idx="11">
                  <c:v>44724</c:v>
                </c:pt>
                <c:pt idx="12">
                  <c:v>44725</c:v>
                </c:pt>
                <c:pt idx="13">
                  <c:v>44726</c:v>
                </c:pt>
                <c:pt idx="14">
                  <c:v>44727</c:v>
                </c:pt>
                <c:pt idx="15">
                  <c:v>44728</c:v>
                </c:pt>
                <c:pt idx="16">
                  <c:v>44729</c:v>
                </c:pt>
                <c:pt idx="17">
                  <c:v>44730</c:v>
                </c:pt>
                <c:pt idx="18">
                  <c:v>44731</c:v>
                </c:pt>
                <c:pt idx="19">
                  <c:v>44732</c:v>
                </c:pt>
                <c:pt idx="20">
                  <c:v>44733</c:v>
                </c:pt>
                <c:pt idx="21">
                  <c:v>44734</c:v>
                </c:pt>
                <c:pt idx="22">
                  <c:v>44735</c:v>
                </c:pt>
                <c:pt idx="23">
                  <c:v>44736</c:v>
                </c:pt>
                <c:pt idx="24">
                  <c:v>44737</c:v>
                </c:pt>
                <c:pt idx="25">
                  <c:v>44738</c:v>
                </c:pt>
                <c:pt idx="26">
                  <c:v>44739</c:v>
                </c:pt>
                <c:pt idx="27">
                  <c:v>44740</c:v>
                </c:pt>
                <c:pt idx="28">
                  <c:v>44741</c:v>
                </c:pt>
                <c:pt idx="29">
                  <c:v>44742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763887</c:v>
                </c:pt>
                <c:pt idx="1">
                  <c:v>763909</c:v>
                </c:pt>
                <c:pt idx="2">
                  <c:v>763966</c:v>
                </c:pt>
                <c:pt idx="3">
                  <c:v>764029</c:v>
                </c:pt>
                <c:pt idx="4">
                  <c:v>764113</c:v>
                </c:pt>
                <c:pt idx="5">
                  <c:v>764209</c:v>
                </c:pt>
                <c:pt idx="6">
                  <c:v>764296</c:v>
                </c:pt>
                <c:pt idx="7">
                  <c:v>764455</c:v>
                </c:pt>
                <c:pt idx="8">
                  <c:v>764588</c:v>
                </c:pt>
                <c:pt idx="9">
                  <c:v>764788</c:v>
                </c:pt>
                <c:pt idx="10">
                  <c:v>764908</c:v>
                </c:pt>
                <c:pt idx="11">
                  <c:v>764961</c:v>
                </c:pt>
                <c:pt idx="12">
                  <c:v>765021</c:v>
                </c:pt>
                <c:pt idx="13">
                  <c:v>765153</c:v>
                </c:pt>
                <c:pt idx="14">
                  <c:v>765157</c:v>
                </c:pt>
                <c:pt idx="15">
                  <c:v>765233</c:v>
                </c:pt>
                <c:pt idx="16">
                  <c:v>765303</c:v>
                </c:pt>
                <c:pt idx="17">
                  <c:v>765380</c:v>
                </c:pt>
                <c:pt idx="18">
                  <c:v>765430</c:v>
                </c:pt>
                <c:pt idx="19">
                  <c:v>765488</c:v>
                </c:pt>
                <c:pt idx="20">
                  <c:v>765570</c:v>
                </c:pt>
                <c:pt idx="21">
                  <c:v>765652</c:v>
                </c:pt>
                <c:pt idx="22">
                  <c:v>765795</c:v>
                </c:pt>
                <c:pt idx="23">
                  <c:v>765890</c:v>
                </c:pt>
                <c:pt idx="24">
                  <c:v>765937</c:v>
                </c:pt>
                <c:pt idx="25">
                  <c:v>765995</c:v>
                </c:pt>
                <c:pt idx="26">
                  <c:v>766122</c:v>
                </c:pt>
                <c:pt idx="27">
                  <c:v>766216</c:v>
                </c:pt>
                <c:pt idx="28">
                  <c:v>766340</c:v>
                </c:pt>
                <c:pt idx="29">
                  <c:v>766481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6D-444D-8E18-F333D0CE4A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566872"/>
        <c:axId val="471568184"/>
      </c:lineChart>
      <c:dateAx>
        <c:axId val="471566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568184"/>
        <c:crosses val="autoZero"/>
        <c:auto val="1"/>
        <c:lblOffset val="100"/>
        <c:baseTimeUnit val="days"/>
      </c:dateAx>
      <c:valAx>
        <c:axId val="47156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56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@s04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44713</c:v>
                </c:pt>
                <c:pt idx="1">
                  <c:v>44714</c:v>
                </c:pt>
                <c:pt idx="2">
                  <c:v>44715</c:v>
                </c:pt>
                <c:pt idx="3">
                  <c:v>44716</c:v>
                </c:pt>
                <c:pt idx="4">
                  <c:v>44717</c:v>
                </c:pt>
                <c:pt idx="5">
                  <c:v>44718</c:v>
                </c:pt>
                <c:pt idx="6">
                  <c:v>44719</c:v>
                </c:pt>
                <c:pt idx="7">
                  <c:v>44720</c:v>
                </c:pt>
                <c:pt idx="8">
                  <c:v>44721</c:v>
                </c:pt>
                <c:pt idx="9">
                  <c:v>44722</c:v>
                </c:pt>
                <c:pt idx="10">
                  <c:v>44723</c:v>
                </c:pt>
                <c:pt idx="11">
                  <c:v>44724</c:v>
                </c:pt>
                <c:pt idx="12">
                  <c:v>44725</c:v>
                </c:pt>
                <c:pt idx="13">
                  <c:v>44726</c:v>
                </c:pt>
                <c:pt idx="14">
                  <c:v>44727</c:v>
                </c:pt>
                <c:pt idx="15">
                  <c:v>44728</c:v>
                </c:pt>
                <c:pt idx="16">
                  <c:v>44729</c:v>
                </c:pt>
                <c:pt idx="17">
                  <c:v>44730</c:v>
                </c:pt>
                <c:pt idx="18">
                  <c:v>44731</c:v>
                </c:pt>
                <c:pt idx="19">
                  <c:v>44732</c:v>
                </c:pt>
                <c:pt idx="20">
                  <c:v>44733</c:v>
                </c:pt>
                <c:pt idx="21">
                  <c:v>44734</c:v>
                </c:pt>
                <c:pt idx="22">
                  <c:v>44735</c:v>
                </c:pt>
                <c:pt idx="23">
                  <c:v>44736</c:v>
                </c:pt>
                <c:pt idx="24">
                  <c:v>44737</c:v>
                </c:pt>
                <c:pt idx="25">
                  <c:v>44738</c:v>
                </c:pt>
                <c:pt idx="26">
                  <c:v>44739</c:v>
                </c:pt>
                <c:pt idx="27">
                  <c:v>44740</c:v>
                </c:pt>
                <c:pt idx="28">
                  <c:v>44741</c:v>
                </c:pt>
                <c:pt idx="29">
                  <c:v>44742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55</c:v>
                </c:pt>
                <c:pt idx="1">
                  <c:v>22</c:v>
                </c:pt>
                <c:pt idx="2">
                  <c:v>57</c:v>
                </c:pt>
                <c:pt idx="3">
                  <c:v>63</c:v>
                </c:pt>
                <c:pt idx="4">
                  <c:v>84</c:v>
                </c:pt>
                <c:pt idx="5">
                  <c:v>96</c:v>
                </c:pt>
                <c:pt idx="6">
                  <c:v>87</c:v>
                </c:pt>
                <c:pt idx="7">
                  <c:v>159</c:v>
                </c:pt>
                <c:pt idx="8">
                  <c:v>133</c:v>
                </c:pt>
                <c:pt idx="9">
                  <c:v>200</c:v>
                </c:pt>
                <c:pt idx="10">
                  <c:v>120</c:v>
                </c:pt>
                <c:pt idx="11">
                  <c:v>53</c:v>
                </c:pt>
                <c:pt idx="12">
                  <c:v>60</c:v>
                </c:pt>
                <c:pt idx="13">
                  <c:v>132</c:v>
                </c:pt>
                <c:pt idx="14">
                  <c:v>4</c:v>
                </c:pt>
                <c:pt idx="15">
                  <c:v>76</c:v>
                </c:pt>
                <c:pt idx="16">
                  <c:v>70</c:v>
                </c:pt>
                <c:pt idx="17">
                  <c:v>77</c:v>
                </c:pt>
                <c:pt idx="18">
                  <c:v>50</c:v>
                </c:pt>
                <c:pt idx="19">
                  <c:v>58</c:v>
                </c:pt>
                <c:pt idx="20">
                  <c:v>82</c:v>
                </c:pt>
                <c:pt idx="21">
                  <c:v>82</c:v>
                </c:pt>
                <c:pt idx="22">
                  <c:v>143</c:v>
                </c:pt>
                <c:pt idx="23">
                  <c:v>95</c:v>
                </c:pt>
                <c:pt idx="24">
                  <c:v>47</c:v>
                </c:pt>
                <c:pt idx="25">
                  <c:v>58</c:v>
                </c:pt>
                <c:pt idx="26">
                  <c:v>127</c:v>
                </c:pt>
                <c:pt idx="27">
                  <c:v>94</c:v>
                </c:pt>
                <c:pt idx="28">
                  <c:v>124</c:v>
                </c:pt>
                <c:pt idx="29">
                  <c:v>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05-44FB-84A1-944558C74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577040"/>
        <c:axId val="471578024"/>
      </c:lineChart>
      <c:dateAx>
        <c:axId val="471577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578024"/>
        <c:crosses val="autoZero"/>
        <c:auto val="1"/>
        <c:lblOffset val="100"/>
        <c:baseTimeUnit val="days"/>
      </c:dateAx>
      <c:valAx>
        <c:axId val="47157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57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@s04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44713</c:v>
                </c:pt>
                <c:pt idx="1">
                  <c:v>44714</c:v>
                </c:pt>
                <c:pt idx="2">
                  <c:v>44715</c:v>
                </c:pt>
                <c:pt idx="3">
                  <c:v>44716</c:v>
                </c:pt>
                <c:pt idx="4">
                  <c:v>44717</c:v>
                </c:pt>
                <c:pt idx="5">
                  <c:v>44718</c:v>
                </c:pt>
                <c:pt idx="6">
                  <c:v>44719</c:v>
                </c:pt>
                <c:pt idx="7">
                  <c:v>44720</c:v>
                </c:pt>
                <c:pt idx="8">
                  <c:v>44721</c:v>
                </c:pt>
                <c:pt idx="9">
                  <c:v>44722</c:v>
                </c:pt>
                <c:pt idx="10">
                  <c:v>44723</c:v>
                </c:pt>
                <c:pt idx="11">
                  <c:v>44724</c:v>
                </c:pt>
                <c:pt idx="12">
                  <c:v>44725</c:v>
                </c:pt>
                <c:pt idx="13">
                  <c:v>44726</c:v>
                </c:pt>
                <c:pt idx="14">
                  <c:v>44727</c:v>
                </c:pt>
                <c:pt idx="15">
                  <c:v>44728</c:v>
                </c:pt>
                <c:pt idx="16">
                  <c:v>44729</c:v>
                </c:pt>
                <c:pt idx="17">
                  <c:v>44730</c:v>
                </c:pt>
                <c:pt idx="18">
                  <c:v>44731</c:v>
                </c:pt>
                <c:pt idx="19">
                  <c:v>44732</c:v>
                </c:pt>
                <c:pt idx="20">
                  <c:v>44733</c:v>
                </c:pt>
                <c:pt idx="21">
                  <c:v>44734</c:v>
                </c:pt>
                <c:pt idx="22">
                  <c:v>44735</c:v>
                </c:pt>
                <c:pt idx="23">
                  <c:v>44736</c:v>
                </c:pt>
                <c:pt idx="24">
                  <c:v>44737</c:v>
                </c:pt>
                <c:pt idx="25">
                  <c:v>44738</c:v>
                </c:pt>
                <c:pt idx="26">
                  <c:v>44739</c:v>
                </c:pt>
                <c:pt idx="27">
                  <c:v>44740</c:v>
                </c:pt>
                <c:pt idx="28">
                  <c:v>44741</c:v>
                </c:pt>
                <c:pt idx="29">
                  <c:v>44742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179</c:v>
                </c:pt>
                <c:pt idx="1">
                  <c:v>192</c:v>
                </c:pt>
                <c:pt idx="2">
                  <c:v>100</c:v>
                </c:pt>
                <c:pt idx="3">
                  <c:v>110</c:v>
                </c:pt>
                <c:pt idx="4">
                  <c:v>75</c:v>
                </c:pt>
                <c:pt idx="5">
                  <c:v>499</c:v>
                </c:pt>
                <c:pt idx="6">
                  <c:v>766</c:v>
                </c:pt>
                <c:pt idx="7">
                  <c:v>954</c:v>
                </c:pt>
                <c:pt idx="8">
                  <c:v>406</c:v>
                </c:pt>
                <c:pt idx="9">
                  <c:v>1419</c:v>
                </c:pt>
                <c:pt idx="10">
                  <c:v>222</c:v>
                </c:pt>
                <c:pt idx="11">
                  <c:v>332</c:v>
                </c:pt>
                <c:pt idx="12">
                  <c:v>279</c:v>
                </c:pt>
                <c:pt idx="13">
                  <c:v>99</c:v>
                </c:pt>
                <c:pt idx="14">
                  <c:v>733</c:v>
                </c:pt>
                <c:pt idx="15">
                  <c:v>284</c:v>
                </c:pt>
                <c:pt idx="16">
                  <c:v>469</c:v>
                </c:pt>
                <c:pt idx="17">
                  <c:v>121</c:v>
                </c:pt>
                <c:pt idx="18">
                  <c:v>77</c:v>
                </c:pt>
                <c:pt idx="19">
                  <c:v>663</c:v>
                </c:pt>
                <c:pt idx="20">
                  <c:v>274</c:v>
                </c:pt>
                <c:pt idx="21">
                  <c:v>259</c:v>
                </c:pt>
                <c:pt idx="22">
                  <c:v>251</c:v>
                </c:pt>
                <c:pt idx="23">
                  <c:v>67</c:v>
                </c:pt>
                <c:pt idx="24">
                  <c:v>69</c:v>
                </c:pt>
                <c:pt idx="25">
                  <c:v>154</c:v>
                </c:pt>
                <c:pt idx="26">
                  <c:v>370</c:v>
                </c:pt>
                <c:pt idx="27">
                  <c:v>208</c:v>
                </c:pt>
                <c:pt idx="28">
                  <c:v>851</c:v>
                </c:pt>
                <c:pt idx="29">
                  <c:v>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AF-42B8-8378-BE40DD1073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579664"/>
        <c:axId val="471579992"/>
      </c:lineChart>
      <c:dateAx>
        <c:axId val="471579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579992"/>
        <c:crosses val="autoZero"/>
        <c:auto val="1"/>
        <c:lblOffset val="100"/>
        <c:baseTimeUnit val="days"/>
      </c:dateAx>
      <c:valAx>
        <c:axId val="47157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57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@s04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44713</c:v>
                </c:pt>
                <c:pt idx="1">
                  <c:v>44714</c:v>
                </c:pt>
                <c:pt idx="2">
                  <c:v>44715</c:v>
                </c:pt>
                <c:pt idx="3">
                  <c:v>44716</c:v>
                </c:pt>
                <c:pt idx="4">
                  <c:v>44717</c:v>
                </c:pt>
                <c:pt idx="5">
                  <c:v>44718</c:v>
                </c:pt>
                <c:pt idx="6">
                  <c:v>44719</c:v>
                </c:pt>
                <c:pt idx="7">
                  <c:v>44720</c:v>
                </c:pt>
                <c:pt idx="8">
                  <c:v>44721</c:v>
                </c:pt>
                <c:pt idx="9">
                  <c:v>44722</c:v>
                </c:pt>
                <c:pt idx="10">
                  <c:v>44723</c:v>
                </c:pt>
                <c:pt idx="11">
                  <c:v>44724</c:v>
                </c:pt>
                <c:pt idx="12">
                  <c:v>44725</c:v>
                </c:pt>
                <c:pt idx="13">
                  <c:v>44726</c:v>
                </c:pt>
                <c:pt idx="14">
                  <c:v>44727</c:v>
                </c:pt>
                <c:pt idx="15">
                  <c:v>44728</c:v>
                </c:pt>
                <c:pt idx="16">
                  <c:v>44729</c:v>
                </c:pt>
                <c:pt idx="17">
                  <c:v>44730</c:v>
                </c:pt>
                <c:pt idx="18">
                  <c:v>44731</c:v>
                </c:pt>
                <c:pt idx="19">
                  <c:v>44732</c:v>
                </c:pt>
                <c:pt idx="20">
                  <c:v>44733</c:v>
                </c:pt>
                <c:pt idx="21">
                  <c:v>44734</c:v>
                </c:pt>
                <c:pt idx="22">
                  <c:v>44735</c:v>
                </c:pt>
                <c:pt idx="23">
                  <c:v>44736</c:v>
                </c:pt>
                <c:pt idx="24">
                  <c:v>44737</c:v>
                </c:pt>
                <c:pt idx="25">
                  <c:v>44738</c:v>
                </c:pt>
                <c:pt idx="26">
                  <c:v>44739</c:v>
                </c:pt>
                <c:pt idx="27">
                  <c:v>44740</c:v>
                </c:pt>
                <c:pt idx="28">
                  <c:v>44741</c:v>
                </c:pt>
                <c:pt idx="29">
                  <c:v>44742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35</c:v>
                </c:pt>
                <c:pt idx="1">
                  <c:v>18</c:v>
                </c:pt>
                <c:pt idx="2">
                  <c:v>21</c:v>
                </c:pt>
                <c:pt idx="3">
                  <c:v>66</c:v>
                </c:pt>
                <c:pt idx="4">
                  <c:v>15</c:v>
                </c:pt>
                <c:pt idx="5">
                  <c:v>23</c:v>
                </c:pt>
                <c:pt idx="6">
                  <c:v>134</c:v>
                </c:pt>
                <c:pt idx="7">
                  <c:v>403</c:v>
                </c:pt>
                <c:pt idx="8">
                  <c:v>161</c:v>
                </c:pt>
                <c:pt idx="9">
                  <c:v>387</c:v>
                </c:pt>
                <c:pt idx="10">
                  <c:v>38</c:v>
                </c:pt>
                <c:pt idx="11">
                  <c:v>164</c:v>
                </c:pt>
                <c:pt idx="12">
                  <c:v>48</c:v>
                </c:pt>
                <c:pt idx="13">
                  <c:v>47</c:v>
                </c:pt>
                <c:pt idx="14">
                  <c:v>159</c:v>
                </c:pt>
                <c:pt idx="15">
                  <c:v>36</c:v>
                </c:pt>
                <c:pt idx="16">
                  <c:v>109</c:v>
                </c:pt>
                <c:pt idx="17">
                  <c:v>51</c:v>
                </c:pt>
                <c:pt idx="18">
                  <c:v>0</c:v>
                </c:pt>
                <c:pt idx="19">
                  <c:v>195</c:v>
                </c:pt>
                <c:pt idx="20">
                  <c:v>57</c:v>
                </c:pt>
                <c:pt idx="21">
                  <c:v>113</c:v>
                </c:pt>
                <c:pt idx="22">
                  <c:v>61</c:v>
                </c:pt>
                <c:pt idx="23">
                  <c:v>9</c:v>
                </c:pt>
                <c:pt idx="24">
                  <c:v>61</c:v>
                </c:pt>
                <c:pt idx="25">
                  <c:v>116</c:v>
                </c:pt>
                <c:pt idx="26">
                  <c:v>168</c:v>
                </c:pt>
                <c:pt idx="27">
                  <c:v>46</c:v>
                </c:pt>
                <c:pt idx="28">
                  <c:v>380</c:v>
                </c:pt>
                <c:pt idx="29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6E-4C92-86F2-522B074F05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597704"/>
        <c:axId val="471601312"/>
      </c:lineChart>
      <c:dateAx>
        <c:axId val="471597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601312"/>
        <c:crosses val="autoZero"/>
        <c:auto val="1"/>
        <c:lblOffset val="100"/>
        <c:baseTimeUnit val="days"/>
      </c:dateAx>
      <c:valAx>
        <c:axId val="47160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159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@s04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44713</c:v>
                </c:pt>
                <c:pt idx="1">
                  <c:v>44714</c:v>
                </c:pt>
                <c:pt idx="2">
                  <c:v>44715</c:v>
                </c:pt>
                <c:pt idx="3">
                  <c:v>44716</c:v>
                </c:pt>
                <c:pt idx="4">
                  <c:v>44717</c:v>
                </c:pt>
                <c:pt idx="5">
                  <c:v>44718</c:v>
                </c:pt>
                <c:pt idx="6">
                  <c:v>44719</c:v>
                </c:pt>
                <c:pt idx="7">
                  <c:v>44720</c:v>
                </c:pt>
                <c:pt idx="8">
                  <c:v>44721</c:v>
                </c:pt>
                <c:pt idx="9">
                  <c:v>44722</c:v>
                </c:pt>
                <c:pt idx="10">
                  <c:v>44723</c:v>
                </c:pt>
                <c:pt idx="11">
                  <c:v>44724</c:v>
                </c:pt>
                <c:pt idx="12">
                  <c:v>44725</c:v>
                </c:pt>
                <c:pt idx="13">
                  <c:v>44726</c:v>
                </c:pt>
                <c:pt idx="14">
                  <c:v>44727</c:v>
                </c:pt>
                <c:pt idx="15">
                  <c:v>44728</c:v>
                </c:pt>
                <c:pt idx="16">
                  <c:v>44729</c:v>
                </c:pt>
                <c:pt idx="17">
                  <c:v>44730</c:v>
                </c:pt>
                <c:pt idx="18">
                  <c:v>44731</c:v>
                </c:pt>
                <c:pt idx="19">
                  <c:v>44732</c:v>
                </c:pt>
                <c:pt idx="20">
                  <c:v>44733</c:v>
                </c:pt>
                <c:pt idx="21">
                  <c:v>44734</c:v>
                </c:pt>
                <c:pt idx="22">
                  <c:v>44735</c:v>
                </c:pt>
                <c:pt idx="23">
                  <c:v>44736</c:v>
                </c:pt>
                <c:pt idx="24">
                  <c:v>44737</c:v>
                </c:pt>
                <c:pt idx="25">
                  <c:v>44738</c:v>
                </c:pt>
                <c:pt idx="26">
                  <c:v>44739</c:v>
                </c:pt>
                <c:pt idx="27">
                  <c:v>44740</c:v>
                </c:pt>
                <c:pt idx="28">
                  <c:v>44741</c:v>
                </c:pt>
                <c:pt idx="29">
                  <c:v>44742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422</c:v>
                </c:pt>
                <c:pt idx="1">
                  <c:v>347</c:v>
                </c:pt>
                <c:pt idx="2">
                  <c:v>272</c:v>
                </c:pt>
                <c:pt idx="3">
                  <c:v>248</c:v>
                </c:pt>
                <c:pt idx="4">
                  <c:v>517</c:v>
                </c:pt>
                <c:pt idx="5">
                  <c:v>498</c:v>
                </c:pt>
                <c:pt idx="6">
                  <c:v>322</c:v>
                </c:pt>
                <c:pt idx="7">
                  <c:v>1254</c:v>
                </c:pt>
                <c:pt idx="8">
                  <c:v>751</c:v>
                </c:pt>
                <c:pt idx="9">
                  <c:v>1458</c:v>
                </c:pt>
                <c:pt idx="10">
                  <c:v>278</c:v>
                </c:pt>
                <c:pt idx="11">
                  <c:v>263</c:v>
                </c:pt>
                <c:pt idx="12">
                  <c:v>477</c:v>
                </c:pt>
                <c:pt idx="13">
                  <c:v>337</c:v>
                </c:pt>
                <c:pt idx="14">
                  <c:v>913</c:v>
                </c:pt>
                <c:pt idx="15">
                  <c:v>199</c:v>
                </c:pt>
                <c:pt idx="16">
                  <c:v>543</c:v>
                </c:pt>
                <c:pt idx="17">
                  <c:v>837</c:v>
                </c:pt>
                <c:pt idx="18">
                  <c:v>0</c:v>
                </c:pt>
                <c:pt idx="19">
                  <c:v>771</c:v>
                </c:pt>
                <c:pt idx="20">
                  <c:v>423</c:v>
                </c:pt>
                <c:pt idx="21">
                  <c:v>400</c:v>
                </c:pt>
                <c:pt idx="22">
                  <c:v>656</c:v>
                </c:pt>
                <c:pt idx="23">
                  <c:v>235</c:v>
                </c:pt>
                <c:pt idx="24">
                  <c:v>798</c:v>
                </c:pt>
                <c:pt idx="25">
                  <c:v>566</c:v>
                </c:pt>
                <c:pt idx="26">
                  <c:v>686</c:v>
                </c:pt>
                <c:pt idx="27">
                  <c:v>396</c:v>
                </c:pt>
                <c:pt idx="28">
                  <c:v>504</c:v>
                </c:pt>
                <c:pt idx="29">
                  <c:v>314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71-4A19-ABFA-D8BA867B21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383960"/>
        <c:axId val="433384944"/>
      </c:lineChart>
      <c:dateAx>
        <c:axId val="433383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384944"/>
        <c:crosses val="autoZero"/>
        <c:auto val="1"/>
        <c:lblOffset val="100"/>
        <c:baseTimeUnit val="days"/>
      </c:dateAx>
      <c:valAx>
        <c:axId val="43338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38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@s04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44713</c:v>
                </c:pt>
                <c:pt idx="1">
                  <c:v>44714</c:v>
                </c:pt>
                <c:pt idx="2">
                  <c:v>44715</c:v>
                </c:pt>
                <c:pt idx="3">
                  <c:v>44716</c:v>
                </c:pt>
                <c:pt idx="4">
                  <c:v>44717</c:v>
                </c:pt>
                <c:pt idx="5">
                  <c:v>44718</c:v>
                </c:pt>
                <c:pt idx="6">
                  <c:v>44719</c:v>
                </c:pt>
                <c:pt idx="7">
                  <c:v>44720</c:v>
                </c:pt>
                <c:pt idx="8">
                  <c:v>44721</c:v>
                </c:pt>
                <c:pt idx="9">
                  <c:v>44722</c:v>
                </c:pt>
                <c:pt idx="10">
                  <c:v>44723</c:v>
                </c:pt>
                <c:pt idx="11">
                  <c:v>44724</c:v>
                </c:pt>
                <c:pt idx="12">
                  <c:v>44725</c:v>
                </c:pt>
                <c:pt idx="13">
                  <c:v>44726</c:v>
                </c:pt>
                <c:pt idx="14">
                  <c:v>44727</c:v>
                </c:pt>
                <c:pt idx="15">
                  <c:v>44728</c:v>
                </c:pt>
                <c:pt idx="16">
                  <c:v>44729</c:v>
                </c:pt>
                <c:pt idx="17">
                  <c:v>44730</c:v>
                </c:pt>
                <c:pt idx="18">
                  <c:v>44731</c:v>
                </c:pt>
                <c:pt idx="19">
                  <c:v>44732</c:v>
                </c:pt>
                <c:pt idx="20">
                  <c:v>44733</c:v>
                </c:pt>
                <c:pt idx="21">
                  <c:v>44734</c:v>
                </c:pt>
                <c:pt idx="22">
                  <c:v>44735</c:v>
                </c:pt>
                <c:pt idx="23">
                  <c:v>44736</c:v>
                </c:pt>
                <c:pt idx="24">
                  <c:v>44737</c:v>
                </c:pt>
                <c:pt idx="25">
                  <c:v>44738</c:v>
                </c:pt>
                <c:pt idx="26">
                  <c:v>44739</c:v>
                </c:pt>
                <c:pt idx="27">
                  <c:v>44740</c:v>
                </c:pt>
                <c:pt idx="28">
                  <c:v>44741</c:v>
                </c:pt>
                <c:pt idx="29">
                  <c:v>44742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157213</c:v>
                </c:pt>
                <c:pt idx="1">
                  <c:v>138214</c:v>
                </c:pt>
                <c:pt idx="2">
                  <c:v>128394</c:v>
                </c:pt>
                <c:pt idx="3">
                  <c:v>292080</c:v>
                </c:pt>
                <c:pt idx="4">
                  <c:v>136850</c:v>
                </c:pt>
                <c:pt idx="5">
                  <c:v>310944</c:v>
                </c:pt>
                <c:pt idx="6">
                  <c:v>745257</c:v>
                </c:pt>
                <c:pt idx="7">
                  <c:v>1913941</c:v>
                </c:pt>
                <c:pt idx="8">
                  <c:v>785299</c:v>
                </c:pt>
                <c:pt idx="9">
                  <c:v>2083382</c:v>
                </c:pt>
                <c:pt idx="10">
                  <c:v>173606</c:v>
                </c:pt>
                <c:pt idx="11">
                  <c:v>811110</c:v>
                </c:pt>
                <c:pt idx="12">
                  <c:v>426206</c:v>
                </c:pt>
                <c:pt idx="13">
                  <c:v>145115</c:v>
                </c:pt>
                <c:pt idx="14">
                  <c:v>1107983</c:v>
                </c:pt>
                <c:pt idx="15">
                  <c:v>149742</c:v>
                </c:pt>
                <c:pt idx="16">
                  <c:v>625666</c:v>
                </c:pt>
                <c:pt idx="17">
                  <c:v>266835</c:v>
                </c:pt>
                <c:pt idx="18">
                  <c:v>0</c:v>
                </c:pt>
                <c:pt idx="19">
                  <c:v>1085618</c:v>
                </c:pt>
                <c:pt idx="20">
                  <c:v>404149</c:v>
                </c:pt>
                <c:pt idx="21">
                  <c:v>622132</c:v>
                </c:pt>
                <c:pt idx="22">
                  <c:v>323522</c:v>
                </c:pt>
                <c:pt idx="23">
                  <c:v>62943</c:v>
                </c:pt>
                <c:pt idx="24">
                  <c:v>383814</c:v>
                </c:pt>
                <c:pt idx="25">
                  <c:v>338379</c:v>
                </c:pt>
                <c:pt idx="26">
                  <c:v>607406</c:v>
                </c:pt>
                <c:pt idx="27">
                  <c:v>245207</c:v>
                </c:pt>
                <c:pt idx="28">
                  <c:v>2133196</c:v>
                </c:pt>
                <c:pt idx="29">
                  <c:v>96918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0D-48C5-A3AD-E8ADE27F0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365264"/>
        <c:axId val="433365592"/>
      </c:lineChart>
      <c:dateAx>
        <c:axId val="433365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365592"/>
        <c:crosses val="autoZero"/>
        <c:auto val="1"/>
        <c:lblOffset val="100"/>
        <c:baseTimeUnit val="days"/>
      </c:dateAx>
      <c:valAx>
        <c:axId val="43336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36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@s04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44713</c:v>
                </c:pt>
                <c:pt idx="1">
                  <c:v>44714</c:v>
                </c:pt>
                <c:pt idx="2">
                  <c:v>44715</c:v>
                </c:pt>
                <c:pt idx="3">
                  <c:v>44716</c:v>
                </c:pt>
                <c:pt idx="4">
                  <c:v>44717</c:v>
                </c:pt>
                <c:pt idx="5">
                  <c:v>44718</c:v>
                </c:pt>
                <c:pt idx="6">
                  <c:v>44719</c:v>
                </c:pt>
                <c:pt idx="7">
                  <c:v>44720</c:v>
                </c:pt>
                <c:pt idx="8">
                  <c:v>44721</c:v>
                </c:pt>
                <c:pt idx="9">
                  <c:v>44722</c:v>
                </c:pt>
                <c:pt idx="10">
                  <c:v>44723</c:v>
                </c:pt>
                <c:pt idx="11">
                  <c:v>44724</c:v>
                </c:pt>
                <c:pt idx="12">
                  <c:v>44725</c:v>
                </c:pt>
                <c:pt idx="13">
                  <c:v>44726</c:v>
                </c:pt>
                <c:pt idx="14">
                  <c:v>44727</c:v>
                </c:pt>
                <c:pt idx="15">
                  <c:v>44728</c:v>
                </c:pt>
                <c:pt idx="16">
                  <c:v>44729</c:v>
                </c:pt>
                <c:pt idx="17">
                  <c:v>44730</c:v>
                </c:pt>
                <c:pt idx="18">
                  <c:v>44731</c:v>
                </c:pt>
                <c:pt idx="19">
                  <c:v>44732</c:v>
                </c:pt>
                <c:pt idx="20">
                  <c:v>44733</c:v>
                </c:pt>
                <c:pt idx="21">
                  <c:v>44734</c:v>
                </c:pt>
                <c:pt idx="22">
                  <c:v>44735</c:v>
                </c:pt>
                <c:pt idx="23">
                  <c:v>44736</c:v>
                </c:pt>
                <c:pt idx="24">
                  <c:v>44737</c:v>
                </c:pt>
                <c:pt idx="25">
                  <c:v>44738</c:v>
                </c:pt>
                <c:pt idx="26">
                  <c:v>44739</c:v>
                </c:pt>
                <c:pt idx="27">
                  <c:v>44740</c:v>
                </c:pt>
                <c:pt idx="28">
                  <c:v>44741</c:v>
                </c:pt>
                <c:pt idx="29">
                  <c:v>44742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39303.25</c:v>
                </c:pt>
                <c:pt idx="1">
                  <c:v>46071.333333333299</c:v>
                </c:pt>
                <c:pt idx="2">
                  <c:v>32098.5</c:v>
                </c:pt>
                <c:pt idx="3">
                  <c:v>41725.714285714297</c:v>
                </c:pt>
                <c:pt idx="4">
                  <c:v>68425</c:v>
                </c:pt>
                <c:pt idx="5">
                  <c:v>155472</c:v>
                </c:pt>
                <c:pt idx="6">
                  <c:v>57327.461538461503</c:v>
                </c:pt>
                <c:pt idx="7">
                  <c:v>147226.23076923101</c:v>
                </c:pt>
                <c:pt idx="8">
                  <c:v>78529.899999999994</c:v>
                </c:pt>
                <c:pt idx="9">
                  <c:v>160260.15384615399</c:v>
                </c:pt>
                <c:pt idx="10">
                  <c:v>28934.333333333299</c:v>
                </c:pt>
                <c:pt idx="11">
                  <c:v>27037</c:v>
                </c:pt>
                <c:pt idx="12">
                  <c:v>60886.571428571398</c:v>
                </c:pt>
                <c:pt idx="13">
                  <c:v>36278.75</c:v>
                </c:pt>
                <c:pt idx="14">
                  <c:v>123109.222222222</c:v>
                </c:pt>
                <c:pt idx="15">
                  <c:v>29948.400000000001</c:v>
                </c:pt>
                <c:pt idx="16">
                  <c:v>104277.66666666701</c:v>
                </c:pt>
                <c:pt idx="17">
                  <c:v>66708.75</c:v>
                </c:pt>
                <c:pt idx="18">
                  <c:v>0</c:v>
                </c:pt>
                <c:pt idx="19">
                  <c:v>83509.076923076893</c:v>
                </c:pt>
                <c:pt idx="20">
                  <c:v>57735.571428571398</c:v>
                </c:pt>
                <c:pt idx="21">
                  <c:v>44438</c:v>
                </c:pt>
                <c:pt idx="22">
                  <c:v>64704.4</c:v>
                </c:pt>
                <c:pt idx="23">
                  <c:v>31471.5</c:v>
                </c:pt>
                <c:pt idx="24">
                  <c:v>76762.8</c:v>
                </c:pt>
                <c:pt idx="25">
                  <c:v>67675.8</c:v>
                </c:pt>
                <c:pt idx="26">
                  <c:v>60740.6</c:v>
                </c:pt>
                <c:pt idx="27">
                  <c:v>40867.833333333299</c:v>
                </c:pt>
                <c:pt idx="28">
                  <c:v>66662.375</c:v>
                </c:pt>
                <c:pt idx="29">
                  <c:v>24229.5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12-42F5-9C05-3C6AE1F28D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360672"/>
        <c:axId val="433362640"/>
      </c:lineChart>
      <c:dateAx>
        <c:axId val="433360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362640"/>
        <c:crosses val="autoZero"/>
        <c:auto val="1"/>
        <c:lblOffset val="100"/>
        <c:baseTimeUnit val="days"/>
      </c:dateAx>
      <c:valAx>
        <c:axId val="43336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36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@s04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44713</c:v>
                </c:pt>
                <c:pt idx="1">
                  <c:v>44714</c:v>
                </c:pt>
                <c:pt idx="2">
                  <c:v>44715</c:v>
                </c:pt>
                <c:pt idx="3">
                  <c:v>44716</c:v>
                </c:pt>
                <c:pt idx="4">
                  <c:v>44717</c:v>
                </c:pt>
                <c:pt idx="5">
                  <c:v>44718</c:v>
                </c:pt>
                <c:pt idx="6">
                  <c:v>44719</c:v>
                </c:pt>
                <c:pt idx="7">
                  <c:v>44720</c:v>
                </c:pt>
                <c:pt idx="8">
                  <c:v>44721</c:v>
                </c:pt>
                <c:pt idx="9">
                  <c:v>44722</c:v>
                </c:pt>
                <c:pt idx="10">
                  <c:v>44723</c:v>
                </c:pt>
                <c:pt idx="11">
                  <c:v>44724</c:v>
                </c:pt>
                <c:pt idx="12">
                  <c:v>44725</c:v>
                </c:pt>
                <c:pt idx="13">
                  <c:v>44726</c:v>
                </c:pt>
                <c:pt idx="14">
                  <c:v>44727</c:v>
                </c:pt>
                <c:pt idx="15">
                  <c:v>44728</c:v>
                </c:pt>
                <c:pt idx="16">
                  <c:v>44729</c:v>
                </c:pt>
                <c:pt idx="17">
                  <c:v>44730</c:v>
                </c:pt>
                <c:pt idx="18">
                  <c:v>44731</c:v>
                </c:pt>
                <c:pt idx="19">
                  <c:v>44732</c:v>
                </c:pt>
                <c:pt idx="20">
                  <c:v>44733</c:v>
                </c:pt>
                <c:pt idx="21">
                  <c:v>44734</c:v>
                </c:pt>
                <c:pt idx="22">
                  <c:v>44735</c:v>
                </c:pt>
                <c:pt idx="23">
                  <c:v>44736</c:v>
                </c:pt>
                <c:pt idx="24">
                  <c:v>44737</c:v>
                </c:pt>
                <c:pt idx="25">
                  <c:v>44738</c:v>
                </c:pt>
                <c:pt idx="26">
                  <c:v>44739</c:v>
                </c:pt>
                <c:pt idx="27">
                  <c:v>44740</c:v>
                </c:pt>
                <c:pt idx="28">
                  <c:v>44741</c:v>
                </c:pt>
                <c:pt idx="29">
                  <c:v>44742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4473</c:v>
                </c:pt>
                <c:pt idx="1">
                  <c:v>7156</c:v>
                </c:pt>
                <c:pt idx="2">
                  <c:v>3039</c:v>
                </c:pt>
                <c:pt idx="3">
                  <c:v>9726</c:v>
                </c:pt>
                <c:pt idx="4">
                  <c:v>3751</c:v>
                </c:pt>
                <c:pt idx="5">
                  <c:v>19761</c:v>
                </c:pt>
                <c:pt idx="6">
                  <c:v>53974</c:v>
                </c:pt>
                <c:pt idx="7">
                  <c:v>146163</c:v>
                </c:pt>
                <c:pt idx="8">
                  <c:v>44645</c:v>
                </c:pt>
                <c:pt idx="9">
                  <c:v>121778</c:v>
                </c:pt>
                <c:pt idx="10">
                  <c:v>7653</c:v>
                </c:pt>
                <c:pt idx="11">
                  <c:v>32640</c:v>
                </c:pt>
                <c:pt idx="12">
                  <c:v>27308</c:v>
                </c:pt>
                <c:pt idx="13">
                  <c:v>7980</c:v>
                </c:pt>
                <c:pt idx="14">
                  <c:v>137930</c:v>
                </c:pt>
                <c:pt idx="15">
                  <c:v>5528</c:v>
                </c:pt>
                <c:pt idx="16">
                  <c:v>52335</c:v>
                </c:pt>
                <c:pt idx="17">
                  <c:v>10925</c:v>
                </c:pt>
                <c:pt idx="18">
                  <c:v>0</c:v>
                </c:pt>
                <c:pt idx="19">
                  <c:v>88350</c:v>
                </c:pt>
                <c:pt idx="20">
                  <c:v>15630</c:v>
                </c:pt>
                <c:pt idx="21">
                  <c:v>46845</c:v>
                </c:pt>
                <c:pt idx="22">
                  <c:v>20098</c:v>
                </c:pt>
                <c:pt idx="23">
                  <c:v>1861</c:v>
                </c:pt>
                <c:pt idx="24">
                  <c:v>22902</c:v>
                </c:pt>
                <c:pt idx="25">
                  <c:v>15321</c:v>
                </c:pt>
                <c:pt idx="26">
                  <c:v>34572</c:v>
                </c:pt>
                <c:pt idx="27">
                  <c:v>12094</c:v>
                </c:pt>
                <c:pt idx="28">
                  <c:v>157963</c:v>
                </c:pt>
                <c:pt idx="29">
                  <c:v>5263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22-4863-B192-6A7398FC7C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374776"/>
        <c:axId val="433373136"/>
      </c:lineChart>
      <c:dateAx>
        <c:axId val="433374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373136"/>
        <c:crosses val="autoZero"/>
        <c:auto val="1"/>
        <c:lblOffset val="100"/>
        <c:baseTimeUnit val="days"/>
      </c:dateAx>
      <c:valAx>
        <c:axId val="43337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37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5037C-1B1F-4D7B-BCB3-CF8E5509F7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7963AE-651F-4B42-8E45-D49F011455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FC Gelsenkirchen-Schalke 04 e.V.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82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5B64A-D688-463A-B8C8-FC08475EB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FC8813-E987-4B39-9E40-E937D3B3F8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013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153819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5814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1991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3015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5390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0819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4002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9130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6914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33435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6639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2935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5746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5375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38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066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52ACE-309D-4B8D-86A9-EA6E395194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4234471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8C309-C860-4526-B1E0-FD4399FEC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37B146-5041-42AF-9D9F-BB8BE8CC09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57919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697C9-FA78-495F-B37E-1816718E3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4CB07-1199-44C0-BC1D-76828B3CF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371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F8299-7EE6-4E6D-8F9D-D522528F1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B21A08-E041-46B0-BAAD-A6691809E9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3250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A36B2-3E8C-4F4B-9891-5130E4078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472A2-4296-4C28-998C-FC8023709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027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72511-BA92-4333-AEF8-7DACD389F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19BDE3-DDBA-44E7-8E68-02E0944BDC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2921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18736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96418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667101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002727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937747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886349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265951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48850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106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@s04 - 2022-06-01 09:09:43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@knappenschmiede: 🔵 Matchday ❗⚪️ ⚽️ 
🏆 Westfalenpokalfinale 🏆
#U19 🆚 Borussia Dortmund
📍 Parkstadion 
⏰ 18.30 Uhr
🎟 Tageskasse
#schmiede | #westfalenpokal | #S04 https://t.co/U2QNRy9QqI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06/28/2022 20:07:59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613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@s04 - 2022-06-01 10:38:08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Auftakt in die Länderspielperiode 🌐
👤 Marcin Kaminski
🇵🇱🆚🏴󠁧󠁢󠁷󠁬󠁳󠁿
⏰ 18 Uhr
🏆 #NationsLeague 
Glück auf! 💪🏽 https://t.co/1sETEB7MBR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07/10/2022 02:07:04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602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30B83-ACDA-4857-B5D1-DBA83972E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676353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71895-7C3D-4068-9EFB-79507146B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16765F-A396-4981-9DBF-6CFB98F011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9524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81247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28134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35286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693317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021088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673603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857431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7377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780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@s04 - 2022-06-01 11:08:39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@VELTINSarena: 🏟️☀️📸
Neue Hintergründe für euer Smartphone 😍📱
#WallpaperWednesday | #VELTINSArena https://t.co/UeFPJI1Tak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07/08/2022 14:08:14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71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@s04 - 2022-06-01 17:54:09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 12. Juni 2022 findet die ordentliche Mitgliederversammlung des #S04 als Präsenzveranstaltung in der @VELTINSarena statt.
Alle wichtigen Informationen rund um die #S04MV gibt es hier im Überblick 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07/05/2022 08:08:29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772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F2BF9-DC8D-4F70-8B4D-059601550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805439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E890D-A173-4428-A818-25CFEEE8C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076E8C-C73D-406B-AF3F-FD7BE3DDE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5295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30035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09487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8217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479774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361692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239735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537322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49256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70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@s04 - 2022-06-01 18:20:07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Holt euch den Pott! Glück auf, Jungs! ✊🏽 https://t.co/96MSoECNns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06/03/2022 20:07:14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851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@s04 - 2022-06-01 20:54:03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JAWOLL! Westfalenpokalsieger! Derbysieger! 💪🏽
Überragend! Glückwunsch an unsere U19! 🙌🏽 https://t.co/8izY9crPzV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07/09/2022 20:08:00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01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@s04 - 2022-06-02 10:33:37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Sievert SE wird Sponsor des FC Schalke 04 🤝
Der Spezialist für Baustoff- und Logistiklösungen vereinbart mit dem #S04 eine Partnerschaft bis 2024 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07/09/2022 20:08:00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994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483A3-8185-4EFD-AA7E-D0052FFA6F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1009781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001DA-1F7C-486F-AB59-B817E53BE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B3E3B9-EE27-4C15-A4DB-DE4EA1869F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4318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76919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58977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35372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719737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39161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610825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15689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09430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61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@s04 - 2022-06-02 14:15:04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#S04-Länderspiele am Donnerstag 🗺️
👤 Darko Churlinov
🇧🇬🆚🇲🇰
⏰ 18 Uhr
🏆 #NationsLeague 
👤 Blendi Idrizi
🇨🇾🆚🇽🇰
⏰ 18 Uhr
🏆 #NationsLeague 
👤 Marius Lode
🇷🇸🆚🇳🇴
⏰ 20.45 Uhr
🏆 #NationsLeague https://t.co/6JGbp8dOYi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07/05/2022 08:08:29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950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08AA0-CAE5-45CE-9BE6-B59ED28D7D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2603173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8C6FA-E5A6-498A-B8DD-D48FA6A38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C37DD5-EAF0-4F42-9058-E53D3F0081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8998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555254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63556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682271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944659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604675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354317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180717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6409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29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@s04 - 2022-06-02 16:49:14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Erinnerung: Am Samstag habt ihr die einmalige Chance ⬇️ https://t.co/F2xLv44tFZ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14:07:13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652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@s04 - 2022-06-02 17:16:33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@VELTINSarena: 🔎😍🔍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07/07/2022 02:06:52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@s04 - 2022-06-03 09:49:22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Blendi Idrizi und Darko Churlinov verhalfen ihren Nationalmannschaften am Donnerstagabend zu insgesamt 04 Punkten in der #NationsLeague 🇽🇰🇲🇰
Alle bisherigen #S04-Länderspiele im Überblick 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14:06:49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768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2E097-7285-4276-B8CF-B371B13B8E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2663423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3BB38-E031-444B-9157-49A30898F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CB3144-1221-411F-A7CC-84EAAD27F9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0620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72859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02737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307514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554203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17179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625299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462458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22178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109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@s04 - 2022-06-03 12:25:45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@knappenschmiede: Die Trainer-Teams der Knappenschmiede für die neue Saison stehen fest! 🔵⚪
Glück auf und viel Erfolg an alle Coaches! 💪⚒
#schmiede | #trainer | #S04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06/11/2022 14:08:52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161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@s04 - 2022-06-03 16:18:09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#S04-Länderspiel am Freitag🗺️
👤 Florian Flick &amp;amp; Malick Thiaw
🇩🇪 (@DFB_Junioren) 🆚🇭🇺
⏰ 18.15 Uhr
🏆 EM-Qualifikation
Macht die EM-Quali klar, Jungs! 💪🏽 https://t.co/dAlYSzE1iL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07/06/2022 14:07:36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971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A1EDD-3DB4-44C8-872F-12B2F48E3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516366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592DB-0AC9-415A-B9D1-4FF5A3864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14EA09-EBC5-4769-BC24-BD2B491969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3664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245892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73028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709874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81908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076035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866733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619148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7641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211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@s04 - 2022-06-03 16:58:39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Gratulation an @GeraldAsamoah14 und alle Mitwirkenden! Und herzlichen Dank für euer gesellschaftliches Engagement! 👏🏽 #stehtauf https://t.co/E5xIRDaUzv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07/09/2022 20:08:00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12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@s04 - 2022-06-03 20:21:17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EM-Ticket gelöst! ✅
Malick Thiaw spielte über die volle Distanz, Florian Flick kam nicht zum Einsatz. Gratulation zur EM-Quali, Jungs! 👏🏽 https://t.co/7btPUBkHXW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06/25/2022 02:07:05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269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C5781-CCA2-41F0-8A32-29EC919B0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1826664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AC5EC-7B0F-4693-94B9-1D09082E6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137EEF-9AE1-4D3C-AFB2-049898BF0E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4603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554733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75000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52717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537888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725991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73932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221125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84992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19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@s04 - 2022-06-04 09:10:47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@DFB_Junioren um Malick #Thiaw und Florian #Flick haben das Ticket für die U21-EM gelöst 👏
Die #S04-Länderspiele vom Freitag in der Übersicht ⬇️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07/10/2022 02:07:04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14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@s04 - 2022-06-04 10:04:00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Rasenverkauf ist GEstartet! 🔵⚪️
Ihr habt heute die Möglichkeit, euch am P4 an der @VELTINSarena ein Stück vom #S04-Aufstiegsrasen zu sichern 🌱
Hier findet ihr alle wichtigen Infos ⬇️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07/06/2022 08:06:39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10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D8718-7C26-4CB0-94CB-E5CDE117A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189663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20B83-BCEA-4FA1-9F58-A7AB42B44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B6CC96-DB69-4B0C-8D5E-2DA860992C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5627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71287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77502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452349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029724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733843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24482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146472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03168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27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@s04 - 2022-06-04 10:54:31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Viel Erfolg, Jungs! 💪🔵⚪️ https://t.co/eIv2iUlyqP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07/06/2022 14:07:36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96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@s04 - 2022-06-04 12:04:12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Update: Der Andrang zum Start war enorm 👏
Wer sich ein Stück vom #S04-Aufstiegsrasen sichern möchte, sollte am besten zeitnah zur @VELTINSarena kommen. #InfoTweet https://t.co/9buYIQbnTA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07/06/2022 14:07:36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636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D600E-7AE1-444F-AB05-A190D41F5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084388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47180-0940-475C-B9C0-386A7B2AB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A2CC58-B10D-418B-87B9-0668ABB189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9833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3459160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94186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378071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414164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372240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600303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572371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07217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445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@s04 - 2022-06-04 12:42:39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59-Meter-Traumtor von @rodriZalazar10 in Nürnberg steht zur Auswahl zum "Tor des Monats"! ☄️🥅🙌
Hier könnt ihr für den #S04-Mittelfeldspieler abstimmen:
➡️ https://t.co/BtV0kfpnQK ⬅️
Und hier gibt's den Treffer noch mal aus allen Perspektiven:
➡️ https://t.co/YCzcQhXhqj ⬅️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07/09/2022 20:08:00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505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6FB63-6190-43BE-BEA0-807CF75948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626955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BD9F8-6252-4E14-82FC-9F8449180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326074-6977-4336-851A-C722BB8AF1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9939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411574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96445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486710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838096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819350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26791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862107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7590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950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@s04 - 2022-06-04 14:04:00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#Organspendeausweis kann Leben retten.
Zum #TagDerOrganspende erzählen wir die bewegenden Geschichten der beiden #S04-Fans Marius und Thomas 💙
Hier findet ihr alle wichtigen Informationen zum Thema Organspende ➡️ https://t.co/JWdnT36qs6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07/09/2022 20:08:00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08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@s04 - 2022-06-04 18:36:07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Hunderte Fans der Königsblauen kamen am Samstag zur @VELTINSarena und haben sich den Traum von einem Stück GEschichte fürs eigene Zuhause erfüllt 🌱🔵⚪️ #S04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07/06/2022 14:07:36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376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F2D46-9BB4-4A5F-92E5-2BC6D12691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1146049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DC527-8FD3-40E5-BC96-BA47D23CF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1169B8-714F-437F-9C56-F0366AC1F3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8969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329849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6580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325776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247741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367461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956516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87038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93044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339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@s04 - 2022-06-05 11:23:11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@S04EsportsDE: 🎮 Let’s go! Ready für Tag ✌️ 
#VBLGrandFinal | #S04 | #S04Esports https://t.co/1E1Y2WGSwH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06/16/2022 20:08:21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474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01BEA-92C2-4A00-9009-F661F1F5B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4149990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DCFEC-81B4-4A2A-B7A1-ABF7EA949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07CA0C-4E9C-4FF0-AFED-BFA7ECF154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1150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4135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82786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66388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341932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998522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023336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024893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6636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269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@s04 - 2022-06-05 13:41:15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#S04-Länderspiele am Pfingstsonntag 🗺️
👤 Darko Churlinov
🇬🇮🆚🇲🇰
⏰ 18 Uhr
🏆 #NationsLeague 
👤 Blendi Idrizi
🇽🇰🆚🇬🇷
⏰ 20.45 Uhr
🏆 #NationsLeague 
👤 Marius Lode
🇸🇪🆚🇳🇴
⏰ 20.45 Uhr
🏆 #NationsLeague https://t.co/SMDp9yFTq7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07/06/2022 14:07:36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194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AF05D-BFBE-495F-918E-0E0B3248A4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848647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41BA3-C91A-4F2A-B0A0-B24172179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694A93-31C9-41A2-BF3D-279DDC42EE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6506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282435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41800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992059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78381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823402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403327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399028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48521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13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@s04 - 2022-06-05 17:06:09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Admin vom @BremerSV wird es heute nicht mehr lesen. Trotzdem: Glückwunsch zum Aufstieg in die Regionalliga Nord! 🙌🏽
Wir sehen uns beim Aufsteiger-Duell im @DFB_Pokal 👋🏽
Aber erstmal: Prost! 🍻 https://t.co/pzesH7YoaO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07/09/2022 20:08:00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4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F6D0E-AB8F-443F-AB92-5E4BDAFCC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722058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DE75A-0CBD-41DA-AD53-2729D5CD0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3E7A9B-13B3-4E1C-B846-F5B08D396C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7764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DFD03-DA07-4A68-B39B-2EEE8C97A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9532E-A134-49DA-BEB7-2FF36076F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3888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987E2-95D3-4704-BE12-4D2F77886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7B0484-63DA-4993-AAA0-D7D985F19D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3942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6988B-D0DA-4FD0-8BC0-C952A1B32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CAAC4-4A24-422C-8535-4E9395982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751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BCBFA-1485-4396-BFDF-871E6113C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B8964B-F078-4C53-8D2F-016E4F65DD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3520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88F10B-CF2E-42FE-B0F3-D964EF395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99FF4-BD38-43B0-B5FC-2B5717835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212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A123A-6CC0-46FF-B361-8171CE988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E5A35E-2F1F-4394-A230-E33EC97DC1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7653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99BCD-AAF8-44D1-ACE1-7CF5A9B8E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1F4D5-6E34-412A-B5FE-66C9917BE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384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C62E0-557B-4FC9-930E-53EAD4065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476B87-E8A1-4895-BAFF-920C2F1D31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1988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D91BA-B6A4-4735-AD03-10980EF39D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6B64D-5DC6-468D-A9E6-CCA335CD3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352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2212A-9694-4B57-BEA4-606AA33E9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78FE26-3961-470A-9EA3-213B755DF5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74067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C58F75-28C4-4A25-8DAB-D11211DE9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048BE-92F6-4E8C-A170-3E7795B79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73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53AD6-5535-4A9A-96E9-1B6E95B87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C02B9C-3771-4173-98FE-76542C9CA1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69629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D1740-49EA-4FC2-9A31-C903C0C544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F7326-241D-488D-9EB1-2FEA8238D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8041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86676-9DC2-4417-B9AE-783AD7A7D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Likes Per Own Tweet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D0E981-D4E5-44F0-B3DD-897A39E662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0966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C18F5-17EE-46DF-A9CB-BE9E4E6877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66442-F1D9-43BF-841C-CD89302B1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2587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E1FCA-13C5-46F7-9821-782D9A31F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2B6682-4686-4BB6-AFF9-5E5661F5AF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8614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BB735-1122-4F7B-88A5-4F099329E7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1A084-7080-4F2B-B5CD-2D0F02DB0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9606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1AE6C-829F-4953-BBF8-5E916593D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Daily Avg. Impressions Per Tweet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3700F8-C6D3-45B8-B352-0C68942960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656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FAA08-8417-44C8-826F-91BC1DCF5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DE646-126A-4653-91B5-B5BEA9880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4088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A9F56-22BF-4398-8B2B-4DA5A84D5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2110BE-1BBE-4853-82F3-DCE2D0B246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5346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FC9EC-7213-4846-9042-2809797981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7DBAF-C80F-4FAD-9FC7-7CC99A258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6766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28299-56DB-4C08-9CF3-0CD50D62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DA296C-BB9A-4A80-9844-0669F9F6CA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0289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12860298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478786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2585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43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@Leon_1904_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(187)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908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@1904Phil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(186)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692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@fkkforever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(147)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29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@Guckguckda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(146)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042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@Buzz04App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(136)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927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@Ginger_1904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(105)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455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@hxnnes_04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(104)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28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@Rafet98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756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@Wittkinator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598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@RN_S04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810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F90B6-3854-4DAC-B2B9-A935BC9D06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25244518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15063-C12A-419D-9466-1C5B8B9B5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8C0AC6-5CFA-4C2B-8225-A074B93F93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4838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672728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344001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18400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98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@Philipp_Swl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73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@joris_s04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4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@kumpel0494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(63)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4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@luis__1904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36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@Andycramp3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89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@Tunay030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13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@Flexz1904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79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@Patan1904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800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@BanngKevin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502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@le_gewie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415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5CD90-A964-4DD0-B5EF-4892B23125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2453481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EB9EC-D906-42ED-8316-A77DAF0C6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27C6CB-DB64-4289-9748-25880929D0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5352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2567038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92423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68221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04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@cr_enduro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056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@Martin_S04_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19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@S04_Josh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759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@VertStabs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15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@einenaufhoch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577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C213F-F19A-468E-9B78-0990A8326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8678826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646A4-DB99-4929-A1EF-66E1E0F2C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 Retweeters by Number of Retweets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87B9B0-877F-4AB2-81A8-9B5D499DA5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9109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85206853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882097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579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@1904Phil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633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@Leon_1904_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37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@Buzz04App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164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@fkkforever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273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@Andycramp3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53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@SchalkeMerica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262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@BanngKevin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07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@Philipp_Swl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242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@RadioLosSanto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37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@19_KS_04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130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863CD-DD8E-45D6-BDF1-266240423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05/25/2022 - 06/30/2022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24836007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887E-EA4B-494D-9F41-17B7FD545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 Retweeters by Number of Retweets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CC5354-313D-4B86-B8C5-820DCF2164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8829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56129765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339636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13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@AtsutoUchi04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846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@Phillip1904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63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@siekmann_m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446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@Catalyst_11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51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@angel_snow8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241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@jesch3107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53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@Skywobi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40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@kanato721_S04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385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@Snow_Fantasy_FC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41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@Dave_1904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347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6B5B7-EAC1-4822-983F-8EED79141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05/25/2022 - 06/30/2022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17840314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EACD3-AB63-4BFF-A2D5-11532CF79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 Retweeters by Number of Retweets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FCC6E7-F1F6-40C8-9F13-6643573FDE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8012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295827385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75488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61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@Jul_S04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95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@S04_Josh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40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@Schalke04FCNews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18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@ivan_miranda26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32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@s04_alina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764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1494C-8D2C-4B1F-8E7B-FCD0F28451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05/25/2022 - 06/30/2022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21238546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CBDB1-36AE-4F56-9986-72AC5014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 Retweeters by Number of Followers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2D24BB-00F8-41A7-B327-F0670F45FE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0530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997261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296471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 of Retweeter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32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79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@SkySportDE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37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@s04_en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58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@TomekHajto7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777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@s04_jp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161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@MohamedTERParis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418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@Sky_Dirk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8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@Jerseyforum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781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@GeraldAsamoah14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38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@jmvillarroya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056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428AF7-46EF-4AA1-8EC0-458C5748F4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42258633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E4C6E-7168-4C91-AA2A-C18115700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 Retweeters by Number of Followers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393F74-3FB7-4260-86B5-EA89C77066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5404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069237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996455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 of Retweeter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00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@_oniji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07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@knappenschmiede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455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@TeamMercato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95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@KaiFeldhaus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48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441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@RN_Florian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049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@_jasminebaba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883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@OrtivorOrt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419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@hesselmann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36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@VELTINSarena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994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7EE977-F1EC-41DD-AF48-87B16CA8D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2225697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0A17E-CD82-4FDF-9EF4-4A96EDF54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 Retweeters by Number of Followers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366F07-6F8F-4C40-9E21-DE25E4A54D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8067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780984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352539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 of Retweeter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457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@Caroline011x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513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@s04_fr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83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@polti1991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281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@Pisepampell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63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@TorstenWieland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829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3D647-D931-4DD0-9BEB-DE4F606BEF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21484239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F9C66-A99B-4FA1-8AD1-6107C09D7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E76E53-F109-410F-841F-C8924364B8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6737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762851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386572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350311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775257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18018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20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#11teamsports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330451.5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29844.5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67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#adidasfootball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330451.5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29844.5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65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#Erwin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257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#Schwolow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108346.75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744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#medicosAufSchalke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30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70111.2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086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#TorDesMonats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130686.5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49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#InfoTweet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83803.666666667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57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#Training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71689.5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5568.3333333333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01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#Spielplan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358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96DFA-8007-447B-89BA-740213DA4B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9208887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18AB8-9EE7-4272-A12F-491B53767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29CE78-A700-4EF5-8FB8-82773C0EB3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5290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131823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794648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814114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569033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36378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66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00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#Mollet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826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39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015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559.73291925466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61773.118012422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3911.7763975155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62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#NeunEuroTicket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744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#Ouwejan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5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#Vereinsheim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87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#HappyBirthday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1135.5555555556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68893.444444444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44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#VfBS04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43261.35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2835.85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071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E5BDA-524D-49C2-BFD2-C8A8579ED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19610264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4886A-2594-4911-B665-95F1F4A36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614A31-33FE-4C6D-B95B-C320F3D14E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929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423987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346326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770070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925123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4694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198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#Boujellab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73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#Krauß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18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#Hitze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70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#Thiaw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31484.5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045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31484.5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619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CCD34-AC76-4E56-B6AF-E35A0BF622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39282212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1792</Words>
  <Application>Microsoft Office PowerPoint</Application>
  <PresentationFormat>On-screen Show (4:3)</PresentationFormat>
  <Paragraphs>771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Twitter</vt:lpstr>
      <vt:lpstr>Twitter Key Metrics Table | All profiles</vt:lpstr>
      <vt:lpstr>Twitter Own Tweets | All profiles</vt:lpstr>
      <vt:lpstr>Twitter Tweet Type Distribution | All profiles</vt:lpstr>
      <vt:lpstr>Twitter Own and Retweeted Tweets Table | All profiles - 1 of 14</vt:lpstr>
      <vt:lpstr>Twitter Own and Retweeted Tweets Table | All profiles - 2 of 14</vt:lpstr>
      <vt:lpstr>Twitter Own and Retweeted Tweets Table | All profiles - 3 of 14</vt:lpstr>
      <vt:lpstr>Twitter Own and Retweeted Tweets Table | All profiles - 4 of 14</vt:lpstr>
      <vt:lpstr>Twitter Own and Retweeted Tweets Table | All profiles - 5 of 14</vt:lpstr>
      <vt:lpstr>Twitter Own and Retweeted Tweets Table | All profiles - 6 of 14</vt:lpstr>
      <vt:lpstr>Twitter Own and Retweeted Tweets Table | All profiles - 7 of 14</vt:lpstr>
      <vt:lpstr>Twitter Own and Retweeted Tweets Table | All profiles - 8 of 14</vt:lpstr>
      <vt:lpstr>Twitter Own and Retweeted Tweets Table | All profiles - 9 of 14</vt:lpstr>
      <vt:lpstr>Twitter Own and Retweeted Tweets Table | All profiles - 10 of 14</vt:lpstr>
      <vt:lpstr>Twitter Own and Retweeted Tweets Table | All profiles - 11 of 14</vt:lpstr>
      <vt:lpstr>Twitter Own and Retweeted Tweets Table | All profiles - 12 of 14</vt:lpstr>
      <vt:lpstr>Twitter Own and Retweeted Tweets Table | All profiles - 13 of 14</vt:lpstr>
      <vt:lpstr>Twitter Own and Retweeted Tweets Table | All profiles - 14 of 14</vt:lpstr>
      <vt:lpstr>Twitter Total Interactions | All profiles</vt:lpstr>
      <vt:lpstr>Twitter Total Interactions | All profiles</vt:lpstr>
      <vt:lpstr>Twitter Interaction Rate | All profiles</vt:lpstr>
      <vt:lpstr>Twitter Followers Total | All profiles</vt:lpstr>
      <vt:lpstr>Twitter Followers Change | All profiles</vt:lpstr>
      <vt:lpstr>Twitter Mentions | All profiles</vt:lpstr>
      <vt:lpstr>Twitter Retweets | All profiles</vt:lpstr>
      <vt:lpstr>Twitter Average Likes Per Own Tweet | All profiles</vt:lpstr>
      <vt:lpstr>Twitter Impressions over Time | All profiles</vt:lpstr>
      <vt:lpstr>Twitter Daily Avg. Impressions Per Tweet | All profiles</vt:lpstr>
      <vt:lpstr>Twitter Engagements over Time | All profiles</vt:lpstr>
      <vt:lpstr>Twitter Key Interacting Users | All profiles - 1 of 3</vt:lpstr>
      <vt:lpstr>Twitter Key Interacting Users | All profiles - 2 of 3</vt:lpstr>
      <vt:lpstr>Twitter Key Interacting Users | All profiles - 3 of 3</vt:lpstr>
      <vt:lpstr>Twitter Top Retweeters by Number of Retweets | All profiles - 1 of 3</vt:lpstr>
      <vt:lpstr>Twitter Top Retweeters by Number of Retweets | All profiles - 2 of 3</vt:lpstr>
      <vt:lpstr>Twitter Top Retweeters by Number of Retweets | All profiles - 3 of 3</vt:lpstr>
      <vt:lpstr>Twitter Top Retweeters by Number of Followers | All profiles - 1 of 3</vt:lpstr>
      <vt:lpstr>Twitter Top Retweeters by Number of Followers | All profiles - 2 of 3</vt:lpstr>
      <vt:lpstr>Twitter Top Retweeters by Number of Followers | All profiles - 3 of 3</vt:lpstr>
      <vt:lpstr>Twitter Hashtag Detection | All profiles - 1 of 3</vt:lpstr>
      <vt:lpstr>Twitter Hashtag Detection | All profiles - 2 of 3</vt:lpstr>
      <vt:lpstr>Twitter Hashtag Detection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</dc:title>
  <dc:creator>Administrator</dc:creator>
  <cp:lastModifiedBy>Administrator</cp:lastModifiedBy>
  <cp:revision>1</cp:revision>
  <dcterms:created xsi:type="dcterms:W3CDTF">2022-07-20T10:02:42Z</dcterms:created>
  <dcterms:modified xsi:type="dcterms:W3CDTF">2022-07-20T10:04:26Z</dcterms:modified>
</cp:coreProperties>
</file>