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s04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44378</c:v>
                </c:pt>
                <c:pt idx="1">
                  <c:v>44409</c:v>
                </c:pt>
                <c:pt idx="2">
                  <c:v>44440</c:v>
                </c:pt>
                <c:pt idx="3">
                  <c:v>44470</c:v>
                </c:pt>
                <c:pt idx="4">
                  <c:v>44501</c:v>
                </c:pt>
                <c:pt idx="5">
                  <c:v>44531</c:v>
                </c:pt>
                <c:pt idx="6">
                  <c:v>44562</c:v>
                </c:pt>
                <c:pt idx="7">
                  <c:v>44593</c:v>
                </c:pt>
                <c:pt idx="8">
                  <c:v>44621</c:v>
                </c:pt>
                <c:pt idx="9">
                  <c:v>44652</c:v>
                </c:pt>
                <c:pt idx="10">
                  <c:v>44682</c:v>
                </c:pt>
                <c:pt idx="11">
                  <c:v>44713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1.7239</c:v>
                </c:pt>
                <c:pt idx="1">
                  <c:v>1.9744999999999999</c:v>
                </c:pt>
                <c:pt idx="2">
                  <c:v>1.6476</c:v>
                </c:pt>
                <c:pt idx="3">
                  <c:v>1.5436000000000001</c:v>
                </c:pt>
                <c:pt idx="4">
                  <c:v>1.4097999999999999</c:v>
                </c:pt>
                <c:pt idx="5">
                  <c:v>1.3142</c:v>
                </c:pt>
                <c:pt idx="6">
                  <c:v>1.1353</c:v>
                </c:pt>
                <c:pt idx="7">
                  <c:v>1.1968000000000001</c:v>
                </c:pt>
                <c:pt idx="8">
                  <c:v>1.3181</c:v>
                </c:pt>
                <c:pt idx="9">
                  <c:v>1.5720000000000001</c:v>
                </c:pt>
                <c:pt idx="10">
                  <c:v>2.1747000000000001</c:v>
                </c:pt>
                <c:pt idx="11">
                  <c:v>1.7601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07-4DB8-B891-87A510619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926184"/>
        <c:axId val="323648904"/>
      </c:lineChart>
      <c:dateAx>
        <c:axId val="380926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648904"/>
        <c:crosses val="autoZero"/>
        <c:auto val="1"/>
        <c:lblOffset val="100"/>
        <c:baseTimeUnit val="months"/>
      </c:dateAx>
      <c:valAx>
        <c:axId val="32364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92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6172A-3354-4206-B0CB-5F18B4924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9AAAFF-020A-40BC-8442-A2CA26FE73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2512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388AF-2BB3-432E-B280-D4F1C613DA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AF74C-0125-47E5-B0BA-58030CC54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614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All profiles</dc:title>
  <dc:creator>Administrator</dc:creator>
  <cp:lastModifiedBy>Administrator</cp:lastModifiedBy>
  <cp:revision>1</cp:revision>
  <dcterms:created xsi:type="dcterms:W3CDTF">2022-06-20T14:37:29Z</dcterms:created>
  <dcterms:modified xsi:type="dcterms:W3CDTF">2022-06-20T14:37:44Z</dcterms:modified>
</cp:coreProperties>
</file>