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Inversiones SURA</c:v>
                </c:pt>
                <c:pt idx="1">
                  <c:v>LarrainVial</c:v>
                </c:pt>
                <c:pt idx="2">
                  <c:v>Banchile Inversiones</c:v>
                </c:pt>
                <c:pt idx="3">
                  <c:v>BTG Pactual 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72046</c:v>
                </c:pt>
                <c:pt idx="1">
                  <c:v>39013</c:v>
                </c:pt>
                <c:pt idx="2">
                  <c:v>36658</c:v>
                </c:pt>
                <c:pt idx="3">
                  <c:v>19490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9-4291-9714-9005B2189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6957-5D27-4285-A237-13A54AC5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22B948-8C57-477C-846F-7DAE614FB5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8763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AE62F-729E-4CFD-B727-A9FEBCD83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04/17/2022 - 05/01/2022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0A5CB-8DCE-4621-ACE1-34B3F257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858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 Distribution | All profiles</dc:title>
  <dc:creator>Administrator</dc:creator>
  <cp:lastModifiedBy>Administrator</cp:lastModifiedBy>
  <cp:revision>1</cp:revision>
  <dcterms:created xsi:type="dcterms:W3CDTF">2022-05-02T18:43:24Z</dcterms:created>
  <dcterms:modified xsi:type="dcterms:W3CDTF">2022-05-02T18:43:28Z</dcterms:modified>
</cp:coreProperties>
</file>