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-4</c:v>
                </c:pt>
                <c:pt idx="1">
                  <c:v>-5</c:v>
                </c:pt>
                <c:pt idx="2">
                  <c:v>31</c:v>
                </c:pt>
                <c:pt idx="3">
                  <c:v>48</c:v>
                </c:pt>
                <c:pt idx="4">
                  <c:v>48</c:v>
                </c:pt>
                <c:pt idx="5">
                  <c:v>24</c:v>
                </c:pt>
                <c:pt idx="6">
                  <c:v>17</c:v>
                </c:pt>
                <c:pt idx="7">
                  <c:v>11</c:v>
                </c:pt>
                <c:pt idx="8">
                  <c:v>1</c:v>
                </c:pt>
                <c:pt idx="9">
                  <c:v>28</c:v>
                </c:pt>
                <c:pt idx="10">
                  <c:v>27</c:v>
                </c:pt>
                <c:pt idx="11">
                  <c:v>5</c:v>
                </c:pt>
                <c:pt idx="12">
                  <c:v>19</c:v>
                </c:pt>
                <c:pt idx="13">
                  <c:v>3</c:v>
                </c:pt>
                <c:pt idx="14">
                  <c:v>-1</c:v>
                </c:pt>
                <c:pt idx="15">
                  <c:v>21</c:v>
                </c:pt>
                <c:pt idx="16">
                  <c:v>-10</c:v>
                </c:pt>
                <c:pt idx="17">
                  <c:v>47</c:v>
                </c:pt>
                <c:pt idx="18">
                  <c:v>35</c:v>
                </c:pt>
                <c:pt idx="19">
                  <c:v>45</c:v>
                </c:pt>
                <c:pt idx="20">
                  <c:v>26</c:v>
                </c:pt>
                <c:pt idx="21">
                  <c:v>56</c:v>
                </c:pt>
                <c:pt idx="22">
                  <c:v>20</c:v>
                </c:pt>
                <c:pt idx="23">
                  <c:v>34</c:v>
                </c:pt>
                <c:pt idx="24">
                  <c:v>205</c:v>
                </c:pt>
                <c:pt idx="25">
                  <c:v>-6</c:v>
                </c:pt>
                <c:pt idx="26">
                  <c:v>-13</c:v>
                </c:pt>
                <c:pt idx="27">
                  <c:v>37</c:v>
                </c:pt>
                <c:pt idx="28">
                  <c:v>36</c:v>
                </c:pt>
                <c:pt idx="29">
                  <c:v>4</c:v>
                </c:pt>
                <c:pt idx="30">
                  <c:v>33</c:v>
                </c:pt>
                <c:pt idx="31">
                  <c:v>22</c:v>
                </c:pt>
                <c:pt idx="32">
                  <c:v>1</c:v>
                </c:pt>
                <c:pt idx="33">
                  <c:v>15</c:v>
                </c:pt>
                <c:pt idx="34">
                  <c:v>21</c:v>
                </c:pt>
                <c:pt idx="35">
                  <c:v>28</c:v>
                </c:pt>
                <c:pt idx="36">
                  <c:v>9</c:v>
                </c:pt>
                <c:pt idx="37">
                  <c:v>9</c:v>
                </c:pt>
                <c:pt idx="38">
                  <c:v>13</c:v>
                </c:pt>
                <c:pt idx="39">
                  <c:v>9</c:v>
                </c:pt>
                <c:pt idx="40">
                  <c:v>-14</c:v>
                </c:pt>
                <c:pt idx="41">
                  <c:v>8</c:v>
                </c:pt>
                <c:pt idx="42">
                  <c:v>-28</c:v>
                </c:pt>
                <c:pt idx="43">
                  <c:v>2</c:v>
                </c:pt>
                <c:pt idx="44">
                  <c:v>23</c:v>
                </c:pt>
                <c:pt idx="45">
                  <c:v>6</c:v>
                </c:pt>
                <c:pt idx="46">
                  <c:v>-22</c:v>
                </c:pt>
                <c:pt idx="47">
                  <c:v>33</c:v>
                </c:pt>
                <c:pt idx="48">
                  <c:v>138</c:v>
                </c:pt>
                <c:pt idx="49">
                  <c:v>91</c:v>
                </c:pt>
                <c:pt idx="50">
                  <c:v>22</c:v>
                </c:pt>
                <c:pt idx="51">
                  <c:v>12</c:v>
                </c:pt>
                <c:pt idx="52">
                  <c:v>27</c:v>
                </c:pt>
                <c:pt idx="53">
                  <c:v>0</c:v>
                </c:pt>
                <c:pt idx="54">
                  <c:v>39</c:v>
                </c:pt>
                <c:pt idx="55">
                  <c:v>12</c:v>
                </c:pt>
                <c:pt idx="56">
                  <c:v>14</c:v>
                </c:pt>
                <c:pt idx="57">
                  <c:v>7</c:v>
                </c:pt>
                <c:pt idx="58">
                  <c:v>-1</c:v>
                </c:pt>
                <c:pt idx="59">
                  <c:v>20</c:v>
                </c:pt>
                <c:pt idx="60">
                  <c:v>0</c:v>
                </c:pt>
                <c:pt idx="61">
                  <c:v>-13</c:v>
                </c:pt>
                <c:pt idx="62">
                  <c:v>33</c:v>
                </c:pt>
                <c:pt idx="63">
                  <c:v>8</c:v>
                </c:pt>
                <c:pt idx="64">
                  <c:v>-1</c:v>
                </c:pt>
                <c:pt idx="65">
                  <c:v>14</c:v>
                </c:pt>
                <c:pt idx="66">
                  <c:v>15</c:v>
                </c:pt>
                <c:pt idx="67">
                  <c:v>-23</c:v>
                </c:pt>
                <c:pt idx="68">
                  <c:v>25</c:v>
                </c:pt>
                <c:pt idx="69">
                  <c:v>-11</c:v>
                </c:pt>
                <c:pt idx="70">
                  <c:v>12</c:v>
                </c:pt>
                <c:pt idx="71">
                  <c:v>-25</c:v>
                </c:pt>
                <c:pt idx="72">
                  <c:v>-4</c:v>
                </c:pt>
                <c:pt idx="73">
                  <c:v>-3</c:v>
                </c:pt>
                <c:pt idx="74">
                  <c:v>1</c:v>
                </c:pt>
                <c:pt idx="75">
                  <c:v>-17</c:v>
                </c:pt>
                <c:pt idx="76">
                  <c:v>17</c:v>
                </c:pt>
                <c:pt idx="77">
                  <c:v>-16</c:v>
                </c:pt>
                <c:pt idx="78">
                  <c:v>1</c:v>
                </c:pt>
                <c:pt idx="79">
                  <c:v>1</c:v>
                </c:pt>
                <c:pt idx="80">
                  <c:v>14</c:v>
                </c:pt>
                <c:pt idx="81">
                  <c:v>-10</c:v>
                </c:pt>
                <c:pt idx="82">
                  <c:v>15</c:v>
                </c:pt>
                <c:pt idx="83">
                  <c:v>-18</c:v>
                </c:pt>
                <c:pt idx="84">
                  <c:v>0</c:v>
                </c:pt>
                <c:pt idx="85">
                  <c:v>16</c:v>
                </c:pt>
                <c:pt idx="86">
                  <c:v>59</c:v>
                </c:pt>
                <c:pt idx="87">
                  <c:v>28</c:v>
                </c:pt>
                <c:pt idx="88">
                  <c:v>34</c:v>
                </c:pt>
                <c:pt idx="8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33-4D1E-A9F4-8885CFACF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550624"/>
        <c:axId val="373553248"/>
      </c:lineChart>
      <c:dateAx>
        <c:axId val="37355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53248"/>
        <c:crosses val="autoZero"/>
        <c:auto val="1"/>
        <c:lblOffset val="100"/>
        <c:baseTimeUnit val="days"/>
      </c:dateAx>
      <c:valAx>
        <c:axId val="37355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E8A8D-C7BE-4479-B3BA-25F89F32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1F126-FB80-487E-8645-ECF66EBEE1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423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A5CED-8447-41DD-978B-7D45971D0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9C99-87C9-4936-9096-4096C1D6A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381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Change | Borussia Mönchengladbach Facebook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Change | Borussia Mönchengladbach Facebook DE</dc:title>
  <dc:creator>Frederik Born</dc:creator>
  <cp:lastModifiedBy>Frederik Born</cp:lastModifiedBy>
  <cp:revision>1</cp:revision>
  <dcterms:created xsi:type="dcterms:W3CDTF">2023-04-24T17:53:12Z</dcterms:created>
  <dcterms:modified xsi:type="dcterms:W3CDTF">2023-04-24T17:53:29Z</dcterms:modified>
</cp:coreProperties>
</file>