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5" r:id="rId18"/>
    <p:sldId id="276" r:id="rId19"/>
    <p:sldId id="277" r:id="rId20"/>
    <p:sldId id="278" r:id="rId21"/>
    <p:sldId id="279" r:id="rId22"/>
    <p:sldId id="281" r:id="rId23"/>
    <p:sldId id="282" r:id="rId24"/>
    <p:sldId id="283" r:id="rId25"/>
    <p:sldId id="284" r:id="rId26"/>
    <p:sldId id="285" r:id="rId27"/>
    <p:sldId id="286" r:id="rId28"/>
    <p:sldId id="287" r:id="rId29"/>
    <p:sldId id="288" r:id="rId30"/>
    <p:sldId id="289" r:id="rId31"/>
    <p:sldId id="290" r:id="rId32"/>
    <p:sldId id="291" r:id="rId33"/>
    <p:sldId id="293" r:id="rId34"/>
    <p:sldId id="294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429758</c:v>
                </c:pt>
                <c:pt idx="1">
                  <c:v>429758</c:v>
                </c:pt>
                <c:pt idx="2">
                  <c:v>429745</c:v>
                </c:pt>
                <c:pt idx="3">
                  <c:v>429778</c:v>
                </c:pt>
                <c:pt idx="4">
                  <c:v>429786</c:v>
                </c:pt>
                <c:pt idx="5">
                  <c:v>429785</c:v>
                </c:pt>
                <c:pt idx="6">
                  <c:v>429799</c:v>
                </c:pt>
                <c:pt idx="7">
                  <c:v>429814</c:v>
                </c:pt>
                <c:pt idx="8">
                  <c:v>429791</c:v>
                </c:pt>
                <c:pt idx="9">
                  <c:v>429816</c:v>
                </c:pt>
                <c:pt idx="10">
                  <c:v>429805</c:v>
                </c:pt>
                <c:pt idx="11">
                  <c:v>429817</c:v>
                </c:pt>
                <c:pt idx="12">
                  <c:v>429792</c:v>
                </c:pt>
                <c:pt idx="13">
                  <c:v>429788</c:v>
                </c:pt>
                <c:pt idx="14">
                  <c:v>429785</c:v>
                </c:pt>
                <c:pt idx="15">
                  <c:v>429786</c:v>
                </c:pt>
                <c:pt idx="16">
                  <c:v>429769</c:v>
                </c:pt>
                <c:pt idx="17">
                  <c:v>429786</c:v>
                </c:pt>
                <c:pt idx="18">
                  <c:v>429770</c:v>
                </c:pt>
                <c:pt idx="19">
                  <c:v>429771</c:v>
                </c:pt>
                <c:pt idx="20">
                  <c:v>429772</c:v>
                </c:pt>
                <c:pt idx="21">
                  <c:v>429786</c:v>
                </c:pt>
                <c:pt idx="22">
                  <c:v>429776</c:v>
                </c:pt>
                <c:pt idx="23">
                  <c:v>429791</c:v>
                </c:pt>
                <c:pt idx="24">
                  <c:v>429773</c:v>
                </c:pt>
                <c:pt idx="25">
                  <c:v>429773</c:v>
                </c:pt>
                <c:pt idx="26">
                  <c:v>429789</c:v>
                </c:pt>
                <c:pt idx="27">
                  <c:v>429848</c:v>
                </c:pt>
                <c:pt idx="28">
                  <c:v>429876</c:v>
                </c:pt>
                <c:pt idx="29">
                  <c:v>429910</c:v>
                </c:pt>
                <c:pt idx="30">
                  <c:v>429918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FCB-46B7-B1DD-3231D15840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Borussia Mönchengladbach Facebook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661353</c:v>
                </c:pt>
                <c:pt idx="1">
                  <c:v>661390</c:v>
                </c:pt>
                <c:pt idx="2">
                  <c:v>661457</c:v>
                </c:pt>
                <c:pt idx="3">
                  <c:v>661556</c:v>
                </c:pt>
                <c:pt idx="4">
                  <c:v>661626</c:v>
                </c:pt>
                <c:pt idx="5">
                  <c:v>661702</c:v>
                </c:pt>
                <c:pt idx="6">
                  <c:v>661789</c:v>
                </c:pt>
                <c:pt idx="7">
                  <c:v>661834</c:v>
                </c:pt>
                <c:pt idx="8">
                  <c:v>661916</c:v>
                </c:pt>
                <c:pt idx="9">
                  <c:v>661947</c:v>
                </c:pt>
                <c:pt idx="10">
                  <c:v>661858</c:v>
                </c:pt>
                <c:pt idx="11">
                  <c:v>661903</c:v>
                </c:pt>
                <c:pt idx="12">
                  <c:v>661975</c:v>
                </c:pt>
                <c:pt idx="13">
                  <c:v>662046</c:v>
                </c:pt>
                <c:pt idx="14">
                  <c:v>662065</c:v>
                </c:pt>
                <c:pt idx="15">
                  <c:v>662115</c:v>
                </c:pt>
                <c:pt idx="16">
                  <c:v>662269</c:v>
                </c:pt>
                <c:pt idx="17">
                  <c:v>662302</c:v>
                </c:pt>
                <c:pt idx="18">
                  <c:v>662340</c:v>
                </c:pt>
                <c:pt idx="19">
                  <c:v>662355</c:v>
                </c:pt>
                <c:pt idx="20">
                  <c:v>662367</c:v>
                </c:pt>
                <c:pt idx="21">
                  <c:v>662426</c:v>
                </c:pt>
                <c:pt idx="22">
                  <c:v>662468</c:v>
                </c:pt>
                <c:pt idx="23">
                  <c:v>662474</c:v>
                </c:pt>
                <c:pt idx="24">
                  <c:v>662483</c:v>
                </c:pt>
                <c:pt idx="25">
                  <c:v>662464</c:v>
                </c:pt>
                <c:pt idx="26">
                  <c:v>662482</c:v>
                </c:pt>
                <c:pt idx="27">
                  <c:v>662967</c:v>
                </c:pt>
                <c:pt idx="28">
                  <c:v>663240</c:v>
                </c:pt>
                <c:pt idx="29">
                  <c:v>663352</c:v>
                </c:pt>
                <c:pt idx="30">
                  <c:v>663459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FCB-46B7-B1DD-3231D15840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Borussia Mönchengladbach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132952</c:v>
                </c:pt>
                <c:pt idx="1">
                  <c:v>132960</c:v>
                </c:pt>
                <c:pt idx="2">
                  <c:v>132961</c:v>
                </c:pt>
                <c:pt idx="3">
                  <c:v>132969</c:v>
                </c:pt>
                <c:pt idx="4">
                  <c:v>132962</c:v>
                </c:pt>
                <c:pt idx="5">
                  <c:v>132968</c:v>
                </c:pt>
                <c:pt idx="6">
                  <c:v>132965</c:v>
                </c:pt>
                <c:pt idx="7">
                  <c:v>132970</c:v>
                </c:pt>
                <c:pt idx="8">
                  <c:v>132960</c:v>
                </c:pt>
                <c:pt idx="9">
                  <c:v>132971</c:v>
                </c:pt>
                <c:pt idx="10">
                  <c:v>132955</c:v>
                </c:pt>
                <c:pt idx="11">
                  <c:v>132954</c:v>
                </c:pt>
                <c:pt idx="12">
                  <c:v>132949</c:v>
                </c:pt>
                <c:pt idx="13">
                  <c:v>132953</c:v>
                </c:pt>
                <c:pt idx="14">
                  <c:v>132942</c:v>
                </c:pt>
                <c:pt idx="15">
                  <c:v>132930</c:v>
                </c:pt>
                <c:pt idx="16">
                  <c:v>132952</c:v>
                </c:pt>
                <c:pt idx="17">
                  <c:v>132946</c:v>
                </c:pt>
                <c:pt idx="18">
                  <c:v>132944</c:v>
                </c:pt>
                <c:pt idx="19">
                  <c:v>132944</c:v>
                </c:pt>
                <c:pt idx="20">
                  <c:v>132940</c:v>
                </c:pt>
                <c:pt idx="21">
                  <c:v>132939</c:v>
                </c:pt>
                <c:pt idx="22">
                  <c:v>132932</c:v>
                </c:pt>
                <c:pt idx="23">
                  <c:v>132935</c:v>
                </c:pt>
                <c:pt idx="24">
                  <c:v>132929</c:v>
                </c:pt>
                <c:pt idx="25">
                  <c:v>132921</c:v>
                </c:pt>
                <c:pt idx="26">
                  <c:v>132909</c:v>
                </c:pt>
                <c:pt idx="27">
                  <c:v>132915</c:v>
                </c:pt>
                <c:pt idx="28">
                  <c:v>132911</c:v>
                </c:pt>
                <c:pt idx="29">
                  <c:v>132922</c:v>
                </c:pt>
                <c:pt idx="30">
                  <c:v>132922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FCB-46B7-B1DD-3231D15840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Mönchengladbach Facebook FR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287422</c:v>
                </c:pt>
                <c:pt idx="1">
                  <c:v>287404</c:v>
                </c:pt>
                <c:pt idx="2">
                  <c:v>287400</c:v>
                </c:pt>
                <c:pt idx="3">
                  <c:v>287415</c:v>
                </c:pt>
                <c:pt idx="4">
                  <c:v>287402</c:v>
                </c:pt>
                <c:pt idx="5">
                  <c:v>287434</c:v>
                </c:pt>
                <c:pt idx="6">
                  <c:v>287521</c:v>
                </c:pt>
                <c:pt idx="7">
                  <c:v>287523</c:v>
                </c:pt>
                <c:pt idx="8">
                  <c:v>287520</c:v>
                </c:pt>
                <c:pt idx="9">
                  <c:v>287528</c:v>
                </c:pt>
                <c:pt idx="10">
                  <c:v>287479</c:v>
                </c:pt>
                <c:pt idx="11">
                  <c:v>287455</c:v>
                </c:pt>
                <c:pt idx="12">
                  <c:v>287421</c:v>
                </c:pt>
                <c:pt idx="13">
                  <c:v>287407</c:v>
                </c:pt>
                <c:pt idx="14">
                  <c:v>287389</c:v>
                </c:pt>
                <c:pt idx="15">
                  <c:v>287376</c:v>
                </c:pt>
                <c:pt idx="16">
                  <c:v>287418</c:v>
                </c:pt>
                <c:pt idx="17">
                  <c:v>287420</c:v>
                </c:pt>
                <c:pt idx="18">
                  <c:v>287420</c:v>
                </c:pt>
                <c:pt idx="19">
                  <c:v>287416</c:v>
                </c:pt>
                <c:pt idx="20">
                  <c:v>287399</c:v>
                </c:pt>
                <c:pt idx="21">
                  <c:v>287411</c:v>
                </c:pt>
                <c:pt idx="22">
                  <c:v>287399</c:v>
                </c:pt>
                <c:pt idx="23">
                  <c:v>287383</c:v>
                </c:pt>
                <c:pt idx="24">
                  <c:v>287381</c:v>
                </c:pt>
                <c:pt idx="25">
                  <c:v>287342</c:v>
                </c:pt>
                <c:pt idx="26">
                  <c:v>287351</c:v>
                </c:pt>
                <c:pt idx="27">
                  <c:v>288605</c:v>
                </c:pt>
                <c:pt idx="28">
                  <c:v>289015</c:v>
                </c:pt>
                <c:pt idx="29">
                  <c:v>289176</c:v>
                </c:pt>
                <c:pt idx="30">
                  <c:v>289253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FCB-46B7-B1DD-3231D15840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414200"/>
        <c:axId val="293419448"/>
      </c:lineChart>
      <c:dateAx>
        <c:axId val="293414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19448"/>
        <c:crosses val="autoZero"/>
        <c:auto val="1"/>
        <c:lblOffset val="100"/>
        <c:baseTimeUnit val="days"/>
      </c:dateAx>
      <c:valAx>
        <c:axId val="293419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414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Follower 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1511485</c:v>
                </c:pt>
                <c:pt idx="1">
                  <c:v>1511512</c:v>
                </c:pt>
                <c:pt idx="2">
                  <c:v>1511563</c:v>
                </c:pt>
                <c:pt idx="3">
                  <c:v>1511718</c:v>
                </c:pt>
                <c:pt idx="4">
                  <c:v>1511776</c:v>
                </c:pt>
                <c:pt idx="5">
                  <c:v>1511889</c:v>
                </c:pt>
                <c:pt idx="6">
                  <c:v>1512074</c:v>
                </c:pt>
                <c:pt idx="7">
                  <c:v>1512141</c:v>
                </c:pt>
                <c:pt idx="8">
                  <c:v>1512187</c:v>
                </c:pt>
                <c:pt idx="9">
                  <c:v>1512262</c:v>
                </c:pt>
                <c:pt idx="10">
                  <c:v>1512097</c:v>
                </c:pt>
                <c:pt idx="11">
                  <c:v>1512129</c:v>
                </c:pt>
                <c:pt idx="12">
                  <c:v>1512137</c:v>
                </c:pt>
                <c:pt idx="13">
                  <c:v>1512194</c:v>
                </c:pt>
                <c:pt idx="14">
                  <c:v>1512181</c:v>
                </c:pt>
                <c:pt idx="15">
                  <c:v>1512207</c:v>
                </c:pt>
                <c:pt idx="16">
                  <c:v>1512408</c:v>
                </c:pt>
                <c:pt idx="17">
                  <c:v>1512454</c:v>
                </c:pt>
                <c:pt idx="18">
                  <c:v>1512474</c:v>
                </c:pt>
                <c:pt idx="19">
                  <c:v>1512486</c:v>
                </c:pt>
                <c:pt idx="20">
                  <c:v>1512478</c:v>
                </c:pt>
                <c:pt idx="21">
                  <c:v>1512562</c:v>
                </c:pt>
                <c:pt idx="22">
                  <c:v>1512575</c:v>
                </c:pt>
                <c:pt idx="23">
                  <c:v>1512583</c:v>
                </c:pt>
                <c:pt idx="24">
                  <c:v>1512566</c:v>
                </c:pt>
                <c:pt idx="25">
                  <c:v>1512500</c:v>
                </c:pt>
                <c:pt idx="26">
                  <c:v>1512531</c:v>
                </c:pt>
                <c:pt idx="27">
                  <c:v>1514335</c:v>
                </c:pt>
                <c:pt idx="28">
                  <c:v>1515042</c:v>
                </c:pt>
                <c:pt idx="29">
                  <c:v>1515360</c:v>
                </c:pt>
                <c:pt idx="30">
                  <c:v>1515552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CB-4A01-9ACD-014BE9A69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7930736"/>
        <c:axId val="7931392"/>
      </c:lineChart>
      <c:dateAx>
        <c:axId val="79307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31392"/>
        <c:crosses val="autoZero"/>
        <c:auto val="1"/>
        <c:lblOffset val="100"/>
        <c:baseTimeUnit val="days"/>
      </c:dateAx>
      <c:valAx>
        <c:axId val="793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930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21735</c:v>
                </c:pt>
                <c:pt idx="1">
                  <c:v>345599</c:v>
                </c:pt>
                <c:pt idx="2">
                  <c:v>516037</c:v>
                </c:pt>
                <c:pt idx="3">
                  <c:v>124706</c:v>
                </c:pt>
                <c:pt idx="4">
                  <c:v>67544</c:v>
                </c:pt>
                <c:pt idx="5">
                  <c:v>62596</c:v>
                </c:pt>
                <c:pt idx="6">
                  <c:v>42754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24D-41F7-8190-7FA6700CFF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3325</c:v>
                </c:pt>
                <c:pt idx="1">
                  <c:v>41353</c:v>
                </c:pt>
                <c:pt idx="2">
                  <c:v>58742</c:v>
                </c:pt>
                <c:pt idx="3">
                  <c:v>26131</c:v>
                </c:pt>
                <c:pt idx="4">
                  <c:v>22538</c:v>
                </c:pt>
                <c:pt idx="5">
                  <c:v>19889</c:v>
                </c:pt>
                <c:pt idx="6">
                  <c:v>10659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24D-41F7-8190-7FA6700CFF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371208"/>
        <c:axId val="473371864"/>
      </c:barChart>
      <c:catAx>
        <c:axId val="473371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71864"/>
        <c:crosses val="autoZero"/>
        <c:auto val="1"/>
        <c:lblAlgn val="ctr"/>
        <c:lblOffset val="100"/>
        <c:noMultiLvlLbl val="0"/>
      </c:catAx>
      <c:valAx>
        <c:axId val="473371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71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378850</c:v>
                </c:pt>
                <c:pt idx="1">
                  <c:v>458609</c:v>
                </c:pt>
                <c:pt idx="2">
                  <c:v>586433</c:v>
                </c:pt>
                <c:pt idx="3">
                  <c:v>1007098</c:v>
                </c:pt>
                <c:pt idx="4">
                  <c:v>587912</c:v>
                </c:pt>
                <c:pt idx="5">
                  <c:v>452005</c:v>
                </c:pt>
                <c:pt idx="6">
                  <c:v>489034</c:v>
                </c:pt>
                <c:pt idx="7">
                  <c:v>829418</c:v>
                </c:pt>
                <c:pt idx="8">
                  <c:v>548914</c:v>
                </c:pt>
                <c:pt idx="9">
                  <c:v>512112</c:v>
                </c:pt>
                <c:pt idx="10">
                  <c:v>749090</c:v>
                </c:pt>
                <c:pt idx="11">
                  <c:v>477334</c:v>
                </c:pt>
                <c:pt idx="12">
                  <c:v>489001</c:v>
                </c:pt>
                <c:pt idx="13">
                  <c:v>538476</c:v>
                </c:pt>
                <c:pt idx="14">
                  <c:v>636795</c:v>
                </c:pt>
                <c:pt idx="15">
                  <c:v>386291</c:v>
                </c:pt>
                <c:pt idx="16">
                  <c:v>902405</c:v>
                </c:pt>
                <c:pt idx="17">
                  <c:v>513413</c:v>
                </c:pt>
                <c:pt idx="18">
                  <c:v>602617</c:v>
                </c:pt>
                <c:pt idx="19">
                  <c:v>480639</c:v>
                </c:pt>
                <c:pt idx="20">
                  <c:v>736353</c:v>
                </c:pt>
                <c:pt idx="21">
                  <c:v>665437</c:v>
                </c:pt>
                <c:pt idx="22">
                  <c:v>521047</c:v>
                </c:pt>
                <c:pt idx="23">
                  <c:v>260279</c:v>
                </c:pt>
                <c:pt idx="24">
                  <c:v>356362</c:v>
                </c:pt>
                <c:pt idx="25">
                  <c:v>504214</c:v>
                </c:pt>
                <c:pt idx="26">
                  <c:v>804218</c:v>
                </c:pt>
                <c:pt idx="27">
                  <c:v>1310812</c:v>
                </c:pt>
                <c:pt idx="28">
                  <c:v>846898</c:v>
                </c:pt>
                <c:pt idx="29">
                  <c:v>691150</c:v>
                </c:pt>
                <c:pt idx="30">
                  <c:v>616588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CB-48EF-AD1D-98CBF94B29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Borussia Mönchengladbach Facebook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41494</c:v>
                </c:pt>
                <c:pt idx="1">
                  <c:v>42099</c:v>
                </c:pt>
                <c:pt idx="2">
                  <c:v>65180</c:v>
                </c:pt>
                <c:pt idx="3">
                  <c:v>114626</c:v>
                </c:pt>
                <c:pt idx="4">
                  <c:v>64974</c:v>
                </c:pt>
                <c:pt idx="5">
                  <c:v>48970</c:v>
                </c:pt>
                <c:pt idx="6">
                  <c:v>44167</c:v>
                </c:pt>
                <c:pt idx="7">
                  <c:v>29470</c:v>
                </c:pt>
                <c:pt idx="8">
                  <c:v>39122</c:v>
                </c:pt>
                <c:pt idx="9">
                  <c:v>37893</c:v>
                </c:pt>
                <c:pt idx="10">
                  <c:v>110401</c:v>
                </c:pt>
                <c:pt idx="11">
                  <c:v>75866</c:v>
                </c:pt>
                <c:pt idx="12">
                  <c:v>102865</c:v>
                </c:pt>
                <c:pt idx="13">
                  <c:v>123735</c:v>
                </c:pt>
                <c:pt idx="14">
                  <c:v>38305</c:v>
                </c:pt>
                <c:pt idx="15">
                  <c:v>47284</c:v>
                </c:pt>
                <c:pt idx="16">
                  <c:v>97731</c:v>
                </c:pt>
                <c:pt idx="17">
                  <c:v>64226</c:v>
                </c:pt>
                <c:pt idx="18">
                  <c:v>94948</c:v>
                </c:pt>
                <c:pt idx="19">
                  <c:v>34798</c:v>
                </c:pt>
                <c:pt idx="20">
                  <c:v>58955</c:v>
                </c:pt>
                <c:pt idx="21">
                  <c:v>58898</c:v>
                </c:pt>
                <c:pt idx="22">
                  <c:v>40844</c:v>
                </c:pt>
                <c:pt idx="23">
                  <c:v>35212</c:v>
                </c:pt>
                <c:pt idx="24">
                  <c:v>16809</c:v>
                </c:pt>
                <c:pt idx="25">
                  <c:v>25729</c:v>
                </c:pt>
                <c:pt idx="26">
                  <c:v>13118</c:v>
                </c:pt>
                <c:pt idx="27">
                  <c:v>115261</c:v>
                </c:pt>
                <c:pt idx="28">
                  <c:v>150783</c:v>
                </c:pt>
                <c:pt idx="29">
                  <c:v>94735</c:v>
                </c:pt>
                <c:pt idx="30">
                  <c:v>80239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CB-48EF-AD1D-98CBF94B29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Borussia Mönchengladbach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2582</c:v>
                </c:pt>
                <c:pt idx="1">
                  <c:v>1856</c:v>
                </c:pt>
                <c:pt idx="2">
                  <c:v>3212</c:v>
                </c:pt>
                <c:pt idx="3">
                  <c:v>10893</c:v>
                </c:pt>
                <c:pt idx="4">
                  <c:v>4380</c:v>
                </c:pt>
                <c:pt idx="5">
                  <c:v>3221</c:v>
                </c:pt>
                <c:pt idx="6">
                  <c:v>3338</c:v>
                </c:pt>
                <c:pt idx="7">
                  <c:v>1541</c:v>
                </c:pt>
                <c:pt idx="8">
                  <c:v>2787</c:v>
                </c:pt>
                <c:pt idx="9">
                  <c:v>1951</c:v>
                </c:pt>
                <c:pt idx="10">
                  <c:v>11625</c:v>
                </c:pt>
                <c:pt idx="11">
                  <c:v>3434</c:v>
                </c:pt>
                <c:pt idx="12">
                  <c:v>2217</c:v>
                </c:pt>
                <c:pt idx="13">
                  <c:v>2184</c:v>
                </c:pt>
                <c:pt idx="14">
                  <c:v>1922</c:v>
                </c:pt>
                <c:pt idx="15">
                  <c:v>1823</c:v>
                </c:pt>
                <c:pt idx="16">
                  <c:v>11470</c:v>
                </c:pt>
                <c:pt idx="17">
                  <c:v>7225</c:v>
                </c:pt>
                <c:pt idx="18">
                  <c:v>3913</c:v>
                </c:pt>
                <c:pt idx="19">
                  <c:v>1616</c:v>
                </c:pt>
                <c:pt idx="20">
                  <c:v>2868</c:v>
                </c:pt>
                <c:pt idx="21">
                  <c:v>3295</c:v>
                </c:pt>
                <c:pt idx="22">
                  <c:v>4246</c:v>
                </c:pt>
                <c:pt idx="23">
                  <c:v>1919</c:v>
                </c:pt>
                <c:pt idx="24">
                  <c:v>769</c:v>
                </c:pt>
                <c:pt idx="25">
                  <c:v>1750</c:v>
                </c:pt>
                <c:pt idx="26">
                  <c:v>666</c:v>
                </c:pt>
                <c:pt idx="27">
                  <c:v>2674</c:v>
                </c:pt>
                <c:pt idx="28">
                  <c:v>10008</c:v>
                </c:pt>
                <c:pt idx="29">
                  <c:v>4204</c:v>
                </c:pt>
                <c:pt idx="30">
                  <c:v>2479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CB-48EF-AD1D-98CBF94B29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Mönchengladbach Facebook FR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8351</c:v>
                </c:pt>
                <c:pt idx="1">
                  <c:v>5107</c:v>
                </c:pt>
                <c:pt idx="2">
                  <c:v>10975</c:v>
                </c:pt>
                <c:pt idx="3">
                  <c:v>21471</c:v>
                </c:pt>
                <c:pt idx="4">
                  <c:v>5190</c:v>
                </c:pt>
                <c:pt idx="5">
                  <c:v>5956</c:v>
                </c:pt>
                <c:pt idx="6">
                  <c:v>7541</c:v>
                </c:pt>
                <c:pt idx="7">
                  <c:v>3299</c:v>
                </c:pt>
                <c:pt idx="8">
                  <c:v>7705</c:v>
                </c:pt>
                <c:pt idx="9">
                  <c:v>7427</c:v>
                </c:pt>
                <c:pt idx="10">
                  <c:v>21715</c:v>
                </c:pt>
                <c:pt idx="11">
                  <c:v>6540</c:v>
                </c:pt>
                <c:pt idx="12">
                  <c:v>5767</c:v>
                </c:pt>
                <c:pt idx="13">
                  <c:v>8268</c:v>
                </c:pt>
                <c:pt idx="14">
                  <c:v>3300</c:v>
                </c:pt>
                <c:pt idx="15">
                  <c:v>5052</c:v>
                </c:pt>
                <c:pt idx="16">
                  <c:v>18623</c:v>
                </c:pt>
                <c:pt idx="17">
                  <c:v>15610</c:v>
                </c:pt>
                <c:pt idx="18">
                  <c:v>5874</c:v>
                </c:pt>
                <c:pt idx="19">
                  <c:v>8543</c:v>
                </c:pt>
                <c:pt idx="20">
                  <c:v>24412</c:v>
                </c:pt>
                <c:pt idx="21">
                  <c:v>9793</c:v>
                </c:pt>
                <c:pt idx="22">
                  <c:v>7087</c:v>
                </c:pt>
                <c:pt idx="23">
                  <c:v>5228</c:v>
                </c:pt>
                <c:pt idx="24">
                  <c:v>4499</c:v>
                </c:pt>
                <c:pt idx="25">
                  <c:v>6581</c:v>
                </c:pt>
                <c:pt idx="26">
                  <c:v>20467</c:v>
                </c:pt>
                <c:pt idx="27">
                  <c:v>456446</c:v>
                </c:pt>
                <c:pt idx="28">
                  <c:v>181945</c:v>
                </c:pt>
                <c:pt idx="29">
                  <c:v>49368</c:v>
                </c:pt>
                <c:pt idx="30">
                  <c:v>32400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CB-48EF-AD1D-98CBF94B2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358744"/>
        <c:axId val="473355136"/>
      </c:lineChart>
      <c:dateAx>
        <c:axId val="473358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5136"/>
        <c:crosses val="autoZero"/>
        <c:auto val="1"/>
        <c:lblOffset val="100"/>
        <c:baseTimeUnit val="days"/>
      </c:dateAx>
      <c:valAx>
        <c:axId val="473355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8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Borussia Mönchengladbach Facebook DE</c:v>
                </c:pt>
                <c:pt idx="1">
                  <c:v>Borussia Mönchengladbach Facebook EN</c:v>
                </c:pt>
                <c:pt idx="2">
                  <c:v>Borussia Mönchengladbach Facebook ES</c:v>
                </c:pt>
                <c:pt idx="3">
                  <c:v>Borussia Mönchengladbach Facebook FR</c:v>
                </c:pt>
                <c:pt idx="4">
                  <c:v>Eintracht Frankfurt @eintracht.us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162032</c:v>
                </c:pt>
                <c:pt idx="1">
                  <c:v>51364</c:v>
                </c:pt>
                <c:pt idx="2">
                  <c:v>2126</c:v>
                </c:pt>
                <c:pt idx="3">
                  <c:v>52864</c:v>
                </c:pt>
                <c:pt idx="4">
                  <c:v>39263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473-4B77-8BA6-CA44C750C2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3352184"/>
        <c:axId val="473359072"/>
      </c:barChart>
      <c:catAx>
        <c:axId val="473352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9072"/>
        <c:crosses val="autoZero"/>
        <c:auto val="1"/>
        <c:lblAlgn val="ctr"/>
        <c:lblOffset val="100"/>
        <c:noMultiLvlLbl val="0"/>
      </c:catAx>
      <c:valAx>
        <c:axId val="473359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2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6.7396863940482001</c:v>
                </c:pt>
                <c:pt idx="1">
                  <c:v>11.5288564293348</c:v>
                </c:pt>
                <c:pt idx="2">
                  <c:v>8.5081497416302501</c:v>
                </c:pt>
                <c:pt idx="3">
                  <c:v>15.493628047168301</c:v>
                </c:pt>
                <c:pt idx="4">
                  <c:v>12.5364373377448</c:v>
                </c:pt>
                <c:pt idx="5">
                  <c:v>9.5214053886971293</c:v>
                </c:pt>
                <c:pt idx="6">
                  <c:v>13.701779114012099</c:v>
                </c:pt>
                <c:pt idx="7">
                  <c:v>18.710667840993501</c:v>
                </c:pt>
                <c:pt idx="8">
                  <c:v>14.6588085414072</c:v>
                </c:pt>
                <c:pt idx="9">
                  <c:v>13.4680514788891</c:v>
                </c:pt>
                <c:pt idx="10">
                  <c:v>22.766763848396501</c:v>
                </c:pt>
                <c:pt idx="11">
                  <c:v>13.978757380645201</c:v>
                </c:pt>
                <c:pt idx="12">
                  <c:v>16.4031562061597</c:v>
                </c:pt>
                <c:pt idx="13">
                  <c:v>15.6276751781635</c:v>
                </c:pt>
                <c:pt idx="14">
                  <c:v>8.4237034116899405</c:v>
                </c:pt>
                <c:pt idx="15">
                  <c:v>7.16178299166054</c:v>
                </c:pt>
                <c:pt idx="16">
                  <c:v>20.637924289704198</c:v>
                </c:pt>
                <c:pt idx="17">
                  <c:v>12.288012238351</c:v>
                </c:pt>
                <c:pt idx="18">
                  <c:v>11.8801566979625</c:v>
                </c:pt>
                <c:pt idx="19">
                  <c:v>10.1537146868229</c:v>
                </c:pt>
                <c:pt idx="20">
                  <c:v>12.483628097986401</c:v>
                </c:pt>
                <c:pt idx="21">
                  <c:v>11.6207749923948</c:v>
                </c:pt>
                <c:pt idx="22">
                  <c:v>10.144371970134801</c:v>
                </c:pt>
                <c:pt idx="23">
                  <c:v>7.3384508025122104</c:v>
                </c:pt>
                <c:pt idx="24">
                  <c:v>8.1505012645884793</c:v>
                </c:pt>
                <c:pt idx="25">
                  <c:v>7.7125461090618197</c:v>
                </c:pt>
                <c:pt idx="26">
                  <c:v>3.74550590389839</c:v>
                </c:pt>
                <c:pt idx="27">
                  <c:v>2.0030999030774401</c:v>
                </c:pt>
                <c:pt idx="28">
                  <c:v>3.9179132191506101</c:v>
                </c:pt>
                <c:pt idx="29">
                  <c:v>4.8099852509407697</c:v>
                </c:pt>
                <c:pt idx="30">
                  <c:v>5.9742999881248604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60-4F10-B2CD-ED2D1FC5068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Borussia Mönchengladbach Facebook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6.3895949380779804</c:v>
                </c:pt>
                <c:pt idx="1">
                  <c:v>5.3098938021239599</c:v>
                </c:pt>
                <c:pt idx="2">
                  <c:v>5.3226420481583698</c:v>
                </c:pt>
                <c:pt idx="3">
                  <c:v>3.9064218521537701</c:v>
                </c:pt>
                <c:pt idx="4">
                  <c:v>3.6793817572712002</c:v>
                </c:pt>
                <c:pt idx="5">
                  <c:v>3.79555747250377</c:v>
                </c:pt>
                <c:pt idx="6">
                  <c:v>4.4699254538212001</c:v>
                </c:pt>
                <c:pt idx="7">
                  <c:v>4.4000630268652001</c:v>
                </c:pt>
                <c:pt idx="8">
                  <c:v>5.0255506607929501</c:v>
                </c:pt>
                <c:pt idx="9">
                  <c:v>5.6992724333063904</c:v>
                </c:pt>
                <c:pt idx="10">
                  <c:v>8.1149428990222798</c:v>
                </c:pt>
                <c:pt idx="11">
                  <c:v>7.17592592592593</c:v>
                </c:pt>
                <c:pt idx="12">
                  <c:v>9.3328959677321404</c:v>
                </c:pt>
                <c:pt idx="13">
                  <c:v>7.81100455104791</c:v>
                </c:pt>
                <c:pt idx="14">
                  <c:v>5.4567885613058298</c:v>
                </c:pt>
                <c:pt idx="15">
                  <c:v>5.1348689609892197</c:v>
                </c:pt>
                <c:pt idx="16">
                  <c:v>6.1192873741285796</c:v>
                </c:pt>
                <c:pt idx="17">
                  <c:v>4.97631958267554</c:v>
                </c:pt>
                <c:pt idx="18">
                  <c:v>4.2301132434965698</c:v>
                </c:pt>
                <c:pt idx="19">
                  <c:v>3.72796525963272</c:v>
                </c:pt>
                <c:pt idx="20">
                  <c:v>4.90101915586148</c:v>
                </c:pt>
                <c:pt idx="21">
                  <c:v>4.4603941015268198</c:v>
                </c:pt>
                <c:pt idx="22">
                  <c:v>4.7230716955487599</c:v>
                </c:pt>
                <c:pt idx="23">
                  <c:v>4.4027028175598204</c:v>
                </c:pt>
                <c:pt idx="24">
                  <c:v>4.5018205892088696</c:v>
                </c:pt>
                <c:pt idx="25">
                  <c:v>4.0421292342727</c:v>
                </c:pt>
                <c:pt idx="26">
                  <c:v>4.8518951056375403</c:v>
                </c:pt>
                <c:pt idx="27">
                  <c:v>10.801393728222999</c:v>
                </c:pt>
                <c:pt idx="28">
                  <c:v>9.2466802399956798</c:v>
                </c:pt>
                <c:pt idx="29">
                  <c:v>5.8285481985873302</c:v>
                </c:pt>
                <c:pt idx="30">
                  <c:v>4.3409864522166002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60-4F10-B2CD-ED2D1FC5068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Borussia Mönchengladbach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5.4335260115606898</c:v>
                </c:pt>
                <c:pt idx="1">
                  <c:v>4.4491525423728797</c:v>
                </c:pt>
                <c:pt idx="2">
                  <c:v>4.38689217758985</c:v>
                </c:pt>
                <c:pt idx="3">
                  <c:v>7.8505457598656596</c:v>
                </c:pt>
                <c:pt idx="4">
                  <c:v>5.3038674033149196</c:v>
                </c:pt>
                <c:pt idx="5">
                  <c:v>4.3440860215053796</c:v>
                </c:pt>
                <c:pt idx="6">
                  <c:v>4.6146044624746496</c:v>
                </c:pt>
                <c:pt idx="7">
                  <c:v>5.9051306873184899</c:v>
                </c:pt>
                <c:pt idx="8">
                  <c:v>3.6533559898045902</c:v>
                </c:pt>
                <c:pt idx="9">
                  <c:v>4.39393939393939</c:v>
                </c:pt>
                <c:pt idx="10">
                  <c:v>7.2236608968243203</c:v>
                </c:pt>
                <c:pt idx="11">
                  <c:v>4.1629760850309996</c:v>
                </c:pt>
                <c:pt idx="12">
                  <c:v>3.6496350364963499</c:v>
                </c:pt>
                <c:pt idx="13">
                  <c:v>4.8120300751879697</c:v>
                </c:pt>
                <c:pt idx="14">
                  <c:v>4.5933734939758999</c:v>
                </c:pt>
                <c:pt idx="15">
                  <c:v>3.8737446197991399</c:v>
                </c:pt>
                <c:pt idx="16">
                  <c:v>7.3261858349577604</c:v>
                </c:pt>
                <c:pt idx="17">
                  <c:v>5.0916063059224497</c:v>
                </c:pt>
                <c:pt idx="18">
                  <c:v>4.5248868778280498</c:v>
                </c:pt>
                <c:pt idx="19">
                  <c:v>2.9694323144104802</c:v>
                </c:pt>
                <c:pt idx="20">
                  <c:v>5.53314121037464</c:v>
                </c:pt>
                <c:pt idx="21">
                  <c:v>5.5346385542168699</c:v>
                </c:pt>
                <c:pt idx="22">
                  <c:v>4.3321299638989199</c:v>
                </c:pt>
                <c:pt idx="23">
                  <c:v>3.8405797101449299</c:v>
                </c:pt>
                <c:pt idx="24">
                  <c:v>3.64238410596026</c:v>
                </c:pt>
                <c:pt idx="25">
                  <c:v>4.17236662106703</c:v>
                </c:pt>
                <c:pt idx="26">
                  <c:v>3.11355311355311</c:v>
                </c:pt>
                <c:pt idx="27">
                  <c:v>4.62789243277048</c:v>
                </c:pt>
                <c:pt idx="28">
                  <c:v>10.470143204539299</c:v>
                </c:pt>
                <c:pt idx="29">
                  <c:v>9.6811594202898608</c:v>
                </c:pt>
                <c:pt idx="30">
                  <c:v>6.6849315068493196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560-4F10-B2CD-ED2D1FC5068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Mönchengladbach Facebook FR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4.6328395839899104</c:v>
                </c:pt>
                <c:pt idx="1">
                  <c:v>4.3119510247537898</c:v>
                </c:pt>
                <c:pt idx="2">
                  <c:v>3.5017301038062301</c:v>
                </c:pt>
                <c:pt idx="3">
                  <c:v>6.4965197215777302</c:v>
                </c:pt>
                <c:pt idx="4">
                  <c:v>4.5844424726412303</c:v>
                </c:pt>
                <c:pt idx="5">
                  <c:v>3.7108953613807998</c:v>
                </c:pt>
                <c:pt idx="6">
                  <c:v>2.81499067322367</c:v>
                </c:pt>
                <c:pt idx="7">
                  <c:v>5.4794520547945202</c:v>
                </c:pt>
                <c:pt idx="8">
                  <c:v>2.9584882280049598</c:v>
                </c:pt>
                <c:pt idx="9">
                  <c:v>2.93260473588342</c:v>
                </c:pt>
                <c:pt idx="10">
                  <c:v>5.1670609107037304</c:v>
                </c:pt>
                <c:pt idx="11">
                  <c:v>3.4354870193246101</c:v>
                </c:pt>
                <c:pt idx="12">
                  <c:v>2.7686222808174001</c:v>
                </c:pt>
                <c:pt idx="13">
                  <c:v>3.76951179010296</c:v>
                </c:pt>
                <c:pt idx="14">
                  <c:v>4.1090146750524097</c:v>
                </c:pt>
                <c:pt idx="15">
                  <c:v>5.2780129833474501</c:v>
                </c:pt>
                <c:pt idx="16">
                  <c:v>6.7026788667181103</c:v>
                </c:pt>
                <c:pt idx="17">
                  <c:v>3.6740868813486101</c:v>
                </c:pt>
                <c:pt idx="18">
                  <c:v>2.4296367572768802</c:v>
                </c:pt>
                <c:pt idx="19">
                  <c:v>2.8840222085132599</c:v>
                </c:pt>
                <c:pt idx="20">
                  <c:v>4.10703783571849</c:v>
                </c:pt>
                <c:pt idx="21">
                  <c:v>3.5602663405353998</c:v>
                </c:pt>
                <c:pt idx="22">
                  <c:v>7.6386526029261699</c:v>
                </c:pt>
                <c:pt idx="23">
                  <c:v>3.9695486677542098</c:v>
                </c:pt>
                <c:pt idx="24">
                  <c:v>4.2958748221906102</c:v>
                </c:pt>
                <c:pt idx="25">
                  <c:v>2.9380150483697598</c:v>
                </c:pt>
                <c:pt idx="26">
                  <c:v>9.3437795772426107</c:v>
                </c:pt>
                <c:pt idx="27">
                  <c:v>9.5129022319421797</c:v>
                </c:pt>
                <c:pt idx="28">
                  <c:v>5.78479689828528</c:v>
                </c:pt>
                <c:pt idx="29">
                  <c:v>6.9794831931783401</c:v>
                </c:pt>
                <c:pt idx="30">
                  <c:v>6.0453490448134302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560-4F10-B2CD-ED2D1FC506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73353824"/>
        <c:axId val="473354152"/>
      </c:lineChart>
      <c:dateAx>
        <c:axId val="473353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4152"/>
        <c:crosses val="autoZero"/>
        <c:auto val="1"/>
        <c:lblOffset val="100"/>
        <c:baseTimeUnit val="days"/>
      </c:dateAx>
      <c:valAx>
        <c:axId val="473354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3353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36289</c:v>
                </c:pt>
                <c:pt idx="1">
                  <c:v>44618</c:v>
                </c:pt>
                <c:pt idx="2">
                  <c:v>96265</c:v>
                </c:pt>
                <c:pt idx="3">
                  <c:v>43810</c:v>
                </c:pt>
                <c:pt idx="4">
                  <c:v>35691</c:v>
                </c:pt>
                <c:pt idx="5">
                  <c:v>53695</c:v>
                </c:pt>
                <c:pt idx="6">
                  <c:v>44264</c:v>
                </c:pt>
                <c:pt idx="7">
                  <c:v>84773</c:v>
                </c:pt>
                <c:pt idx="8">
                  <c:v>50660</c:v>
                </c:pt>
                <c:pt idx="9">
                  <c:v>56648</c:v>
                </c:pt>
                <c:pt idx="10">
                  <c:v>20725</c:v>
                </c:pt>
                <c:pt idx="11">
                  <c:v>12977</c:v>
                </c:pt>
                <c:pt idx="12">
                  <c:v>34089</c:v>
                </c:pt>
                <c:pt idx="13">
                  <c:v>20747</c:v>
                </c:pt>
                <c:pt idx="14">
                  <c:v>25628</c:v>
                </c:pt>
                <c:pt idx="15">
                  <c:v>17332</c:v>
                </c:pt>
                <c:pt idx="16">
                  <c:v>26172</c:v>
                </c:pt>
                <c:pt idx="17">
                  <c:v>16114</c:v>
                </c:pt>
                <c:pt idx="18">
                  <c:v>13474</c:v>
                </c:pt>
                <c:pt idx="19">
                  <c:v>26862</c:v>
                </c:pt>
                <c:pt idx="20">
                  <c:v>59460</c:v>
                </c:pt>
                <c:pt idx="21">
                  <c:v>56754</c:v>
                </c:pt>
                <c:pt idx="22">
                  <c:v>22055</c:v>
                </c:pt>
                <c:pt idx="23">
                  <c:v>29730</c:v>
                </c:pt>
                <c:pt idx="24">
                  <c:v>89100</c:v>
                </c:pt>
                <c:pt idx="25">
                  <c:v>72085</c:v>
                </c:pt>
                <c:pt idx="26">
                  <c:v>228914</c:v>
                </c:pt>
                <c:pt idx="27">
                  <c:v>605750</c:v>
                </c:pt>
                <c:pt idx="28">
                  <c:v>297423</c:v>
                </c:pt>
                <c:pt idx="29">
                  <c:v>155414</c:v>
                </c:pt>
                <c:pt idx="30">
                  <c:v>72039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6A-446A-B6A4-A82F169DE4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Borussia Mönchengladbach Facebook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1103</c:v>
                </c:pt>
                <c:pt idx="1">
                  <c:v>859</c:v>
                </c:pt>
                <c:pt idx="2">
                  <c:v>743</c:v>
                </c:pt>
                <c:pt idx="3">
                  <c:v>1034</c:v>
                </c:pt>
                <c:pt idx="4">
                  <c:v>1567</c:v>
                </c:pt>
                <c:pt idx="5">
                  <c:v>4943</c:v>
                </c:pt>
                <c:pt idx="6">
                  <c:v>4641</c:v>
                </c:pt>
                <c:pt idx="7">
                  <c:v>3970</c:v>
                </c:pt>
                <c:pt idx="8">
                  <c:v>2872</c:v>
                </c:pt>
                <c:pt idx="9">
                  <c:v>2979</c:v>
                </c:pt>
                <c:pt idx="10">
                  <c:v>2147</c:v>
                </c:pt>
                <c:pt idx="11">
                  <c:v>1720</c:v>
                </c:pt>
                <c:pt idx="12">
                  <c:v>3038</c:v>
                </c:pt>
                <c:pt idx="13">
                  <c:v>2726</c:v>
                </c:pt>
                <c:pt idx="14">
                  <c:v>2109</c:v>
                </c:pt>
                <c:pt idx="15">
                  <c:v>3262</c:v>
                </c:pt>
                <c:pt idx="16">
                  <c:v>2671</c:v>
                </c:pt>
                <c:pt idx="17">
                  <c:v>2294</c:v>
                </c:pt>
                <c:pt idx="18">
                  <c:v>1741</c:v>
                </c:pt>
                <c:pt idx="19">
                  <c:v>1099</c:v>
                </c:pt>
                <c:pt idx="20">
                  <c:v>1449</c:v>
                </c:pt>
                <c:pt idx="21">
                  <c:v>3014</c:v>
                </c:pt>
                <c:pt idx="22">
                  <c:v>1017</c:v>
                </c:pt>
                <c:pt idx="23">
                  <c:v>1834</c:v>
                </c:pt>
                <c:pt idx="24">
                  <c:v>997</c:v>
                </c:pt>
                <c:pt idx="25">
                  <c:v>544</c:v>
                </c:pt>
                <c:pt idx="26">
                  <c:v>665</c:v>
                </c:pt>
                <c:pt idx="27">
                  <c:v>794</c:v>
                </c:pt>
                <c:pt idx="28">
                  <c:v>505</c:v>
                </c:pt>
                <c:pt idx="29">
                  <c:v>327</c:v>
                </c:pt>
                <c:pt idx="30">
                  <c:v>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C6A-446A-B6A4-A82F169DE41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Borussia Mönchengladbach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74</c:v>
                </c:pt>
                <c:pt idx="1">
                  <c:v>50</c:v>
                </c:pt>
                <c:pt idx="2">
                  <c:v>75</c:v>
                </c:pt>
                <c:pt idx="3">
                  <c:v>35</c:v>
                </c:pt>
                <c:pt idx="4">
                  <c:v>21</c:v>
                </c:pt>
                <c:pt idx="5">
                  <c:v>12</c:v>
                </c:pt>
                <c:pt idx="6">
                  <c:v>90</c:v>
                </c:pt>
                <c:pt idx="7">
                  <c:v>130</c:v>
                </c:pt>
                <c:pt idx="8">
                  <c:v>62</c:v>
                </c:pt>
                <c:pt idx="9">
                  <c:v>124</c:v>
                </c:pt>
                <c:pt idx="10">
                  <c:v>71</c:v>
                </c:pt>
                <c:pt idx="11">
                  <c:v>26</c:v>
                </c:pt>
                <c:pt idx="12">
                  <c:v>101</c:v>
                </c:pt>
                <c:pt idx="13">
                  <c:v>59</c:v>
                </c:pt>
                <c:pt idx="14">
                  <c:v>25</c:v>
                </c:pt>
                <c:pt idx="15">
                  <c:v>19</c:v>
                </c:pt>
                <c:pt idx="16">
                  <c:v>72</c:v>
                </c:pt>
                <c:pt idx="17">
                  <c:v>21</c:v>
                </c:pt>
                <c:pt idx="18">
                  <c:v>20</c:v>
                </c:pt>
                <c:pt idx="19">
                  <c:v>7</c:v>
                </c:pt>
                <c:pt idx="20">
                  <c:v>11</c:v>
                </c:pt>
                <c:pt idx="21">
                  <c:v>7</c:v>
                </c:pt>
                <c:pt idx="22">
                  <c:v>11</c:v>
                </c:pt>
                <c:pt idx="23">
                  <c:v>114</c:v>
                </c:pt>
                <c:pt idx="24">
                  <c:v>47</c:v>
                </c:pt>
                <c:pt idx="25">
                  <c:v>22</c:v>
                </c:pt>
                <c:pt idx="26">
                  <c:v>15</c:v>
                </c:pt>
                <c:pt idx="27">
                  <c:v>11</c:v>
                </c:pt>
                <c:pt idx="28">
                  <c:v>87</c:v>
                </c:pt>
                <c:pt idx="29">
                  <c:v>44</c:v>
                </c:pt>
                <c:pt idx="30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C6A-446A-B6A4-A82F169DE41C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Mönchengladbach Facebook FR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9</c:v>
                </c:pt>
                <c:pt idx="1">
                  <c:v>8</c:v>
                </c:pt>
                <c:pt idx="2">
                  <c:v>15</c:v>
                </c:pt>
                <c:pt idx="3">
                  <c:v>18</c:v>
                </c:pt>
                <c:pt idx="4">
                  <c:v>21</c:v>
                </c:pt>
                <c:pt idx="5">
                  <c:v>17</c:v>
                </c:pt>
                <c:pt idx="6">
                  <c:v>10</c:v>
                </c:pt>
                <c:pt idx="7">
                  <c:v>322</c:v>
                </c:pt>
                <c:pt idx="8">
                  <c:v>91</c:v>
                </c:pt>
                <c:pt idx="9">
                  <c:v>38</c:v>
                </c:pt>
                <c:pt idx="10">
                  <c:v>24</c:v>
                </c:pt>
                <c:pt idx="11">
                  <c:v>7</c:v>
                </c:pt>
                <c:pt idx="12">
                  <c:v>19</c:v>
                </c:pt>
                <c:pt idx="13">
                  <c:v>14</c:v>
                </c:pt>
                <c:pt idx="14">
                  <c:v>11</c:v>
                </c:pt>
                <c:pt idx="15">
                  <c:v>9</c:v>
                </c:pt>
                <c:pt idx="16">
                  <c:v>12</c:v>
                </c:pt>
                <c:pt idx="17">
                  <c:v>15</c:v>
                </c:pt>
                <c:pt idx="18">
                  <c:v>10</c:v>
                </c:pt>
                <c:pt idx="19">
                  <c:v>6</c:v>
                </c:pt>
                <c:pt idx="20">
                  <c:v>66</c:v>
                </c:pt>
                <c:pt idx="21">
                  <c:v>42</c:v>
                </c:pt>
                <c:pt idx="22">
                  <c:v>25</c:v>
                </c:pt>
                <c:pt idx="23">
                  <c:v>52</c:v>
                </c:pt>
                <c:pt idx="24">
                  <c:v>25</c:v>
                </c:pt>
                <c:pt idx="25">
                  <c:v>11</c:v>
                </c:pt>
                <c:pt idx="26">
                  <c:v>11</c:v>
                </c:pt>
                <c:pt idx="27">
                  <c:v>26</c:v>
                </c:pt>
                <c:pt idx="28">
                  <c:v>15</c:v>
                </c:pt>
                <c:pt idx="29">
                  <c:v>17</c:v>
                </c:pt>
                <c:pt idx="30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C6A-446A-B6A4-A82F169DE4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8957312"/>
        <c:axId val="488958296"/>
      </c:lineChart>
      <c:dateAx>
        <c:axId val="488957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58296"/>
        <c:crosses val="autoZero"/>
        <c:auto val="1"/>
        <c:lblOffset val="100"/>
        <c:baseTimeUnit val="days"/>
      </c:dateAx>
      <c:valAx>
        <c:axId val="48895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8957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Borussia Mönchengladbach Facebook 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</c:v>
                </c:pt>
                <c:pt idx="1">
                  <c:v>0</c:v>
                </c:pt>
                <c:pt idx="2">
                  <c:v>-13</c:v>
                </c:pt>
                <c:pt idx="3">
                  <c:v>33</c:v>
                </c:pt>
                <c:pt idx="4">
                  <c:v>8</c:v>
                </c:pt>
                <c:pt idx="5">
                  <c:v>-1</c:v>
                </c:pt>
                <c:pt idx="6">
                  <c:v>14</c:v>
                </c:pt>
                <c:pt idx="7">
                  <c:v>15</c:v>
                </c:pt>
                <c:pt idx="8">
                  <c:v>-23</c:v>
                </c:pt>
                <c:pt idx="9">
                  <c:v>25</c:v>
                </c:pt>
                <c:pt idx="10">
                  <c:v>-11</c:v>
                </c:pt>
                <c:pt idx="11">
                  <c:v>12</c:v>
                </c:pt>
                <c:pt idx="12">
                  <c:v>-25</c:v>
                </c:pt>
                <c:pt idx="13">
                  <c:v>-4</c:v>
                </c:pt>
                <c:pt idx="14">
                  <c:v>-3</c:v>
                </c:pt>
                <c:pt idx="15">
                  <c:v>1</c:v>
                </c:pt>
                <c:pt idx="16">
                  <c:v>-17</c:v>
                </c:pt>
                <c:pt idx="17">
                  <c:v>17</c:v>
                </c:pt>
                <c:pt idx="18">
                  <c:v>-16</c:v>
                </c:pt>
                <c:pt idx="19">
                  <c:v>1</c:v>
                </c:pt>
                <c:pt idx="20">
                  <c:v>1</c:v>
                </c:pt>
                <c:pt idx="21">
                  <c:v>14</c:v>
                </c:pt>
                <c:pt idx="22">
                  <c:v>-10</c:v>
                </c:pt>
                <c:pt idx="23">
                  <c:v>15</c:v>
                </c:pt>
                <c:pt idx="24">
                  <c:v>-18</c:v>
                </c:pt>
                <c:pt idx="25">
                  <c:v>0</c:v>
                </c:pt>
                <c:pt idx="26">
                  <c:v>16</c:v>
                </c:pt>
                <c:pt idx="27">
                  <c:v>59</c:v>
                </c:pt>
                <c:pt idx="28">
                  <c:v>28</c:v>
                </c:pt>
                <c:pt idx="29">
                  <c:v>34</c:v>
                </c:pt>
                <c:pt idx="30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F-4C36-AEE3-DB481D986BA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Borussia Mönchengladbach Facebook EN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37</c:v>
                </c:pt>
                <c:pt idx="1">
                  <c:v>37</c:v>
                </c:pt>
                <c:pt idx="2">
                  <c:v>67</c:v>
                </c:pt>
                <c:pt idx="3">
                  <c:v>99</c:v>
                </c:pt>
                <c:pt idx="4">
                  <c:v>70</c:v>
                </c:pt>
                <c:pt idx="5">
                  <c:v>76</c:v>
                </c:pt>
                <c:pt idx="6">
                  <c:v>87</c:v>
                </c:pt>
                <c:pt idx="7">
                  <c:v>45</c:v>
                </c:pt>
                <c:pt idx="8">
                  <c:v>82</c:v>
                </c:pt>
                <c:pt idx="9">
                  <c:v>31</c:v>
                </c:pt>
                <c:pt idx="10">
                  <c:v>-89</c:v>
                </c:pt>
                <c:pt idx="11">
                  <c:v>45</c:v>
                </c:pt>
                <c:pt idx="12">
                  <c:v>72</c:v>
                </c:pt>
                <c:pt idx="13">
                  <c:v>71</c:v>
                </c:pt>
                <c:pt idx="14">
                  <c:v>19</c:v>
                </c:pt>
                <c:pt idx="15">
                  <c:v>50</c:v>
                </c:pt>
                <c:pt idx="16">
                  <c:v>154</c:v>
                </c:pt>
                <c:pt idx="17">
                  <c:v>33</c:v>
                </c:pt>
                <c:pt idx="18">
                  <c:v>38</c:v>
                </c:pt>
                <c:pt idx="19">
                  <c:v>15</c:v>
                </c:pt>
                <c:pt idx="20">
                  <c:v>12</c:v>
                </c:pt>
                <c:pt idx="21">
                  <c:v>59</c:v>
                </c:pt>
                <c:pt idx="22">
                  <c:v>42</c:v>
                </c:pt>
                <c:pt idx="23">
                  <c:v>6</c:v>
                </c:pt>
                <c:pt idx="24">
                  <c:v>9</c:v>
                </c:pt>
                <c:pt idx="25">
                  <c:v>-19</c:v>
                </c:pt>
                <c:pt idx="26">
                  <c:v>18</c:v>
                </c:pt>
                <c:pt idx="27">
                  <c:v>485</c:v>
                </c:pt>
                <c:pt idx="28">
                  <c:v>273</c:v>
                </c:pt>
                <c:pt idx="29">
                  <c:v>112</c:v>
                </c:pt>
                <c:pt idx="30">
                  <c:v>107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76F-4C36-AEE3-DB481D986BA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Borussia Mönchengladbach Facebook ES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Sheet1!$D$2:$D$32</c:f>
              <c:numCache>
                <c:formatCode>General</c:formatCode>
                <c:ptCount val="31"/>
                <c:pt idx="0">
                  <c:v>3</c:v>
                </c:pt>
                <c:pt idx="1">
                  <c:v>8</c:v>
                </c:pt>
                <c:pt idx="2">
                  <c:v>1</c:v>
                </c:pt>
                <c:pt idx="3">
                  <c:v>8</c:v>
                </c:pt>
                <c:pt idx="4">
                  <c:v>-7</c:v>
                </c:pt>
                <c:pt idx="5">
                  <c:v>6</c:v>
                </c:pt>
                <c:pt idx="6">
                  <c:v>-3</c:v>
                </c:pt>
                <c:pt idx="7">
                  <c:v>5</c:v>
                </c:pt>
                <c:pt idx="8">
                  <c:v>-10</c:v>
                </c:pt>
                <c:pt idx="9">
                  <c:v>11</c:v>
                </c:pt>
                <c:pt idx="10">
                  <c:v>-16</c:v>
                </c:pt>
                <c:pt idx="11">
                  <c:v>-1</c:v>
                </c:pt>
                <c:pt idx="12">
                  <c:v>-5</c:v>
                </c:pt>
                <c:pt idx="13">
                  <c:v>4</c:v>
                </c:pt>
                <c:pt idx="14">
                  <c:v>-11</c:v>
                </c:pt>
                <c:pt idx="15">
                  <c:v>-12</c:v>
                </c:pt>
                <c:pt idx="16">
                  <c:v>22</c:v>
                </c:pt>
                <c:pt idx="17">
                  <c:v>-6</c:v>
                </c:pt>
                <c:pt idx="18">
                  <c:v>-2</c:v>
                </c:pt>
                <c:pt idx="19">
                  <c:v>0</c:v>
                </c:pt>
                <c:pt idx="20">
                  <c:v>-4</c:v>
                </c:pt>
                <c:pt idx="21">
                  <c:v>-1</c:v>
                </c:pt>
                <c:pt idx="22">
                  <c:v>-7</c:v>
                </c:pt>
                <c:pt idx="23">
                  <c:v>3</c:v>
                </c:pt>
                <c:pt idx="24">
                  <c:v>-6</c:v>
                </c:pt>
                <c:pt idx="25">
                  <c:v>-8</c:v>
                </c:pt>
                <c:pt idx="26">
                  <c:v>-12</c:v>
                </c:pt>
                <c:pt idx="27">
                  <c:v>6</c:v>
                </c:pt>
                <c:pt idx="28">
                  <c:v>-4</c:v>
                </c:pt>
                <c:pt idx="29">
                  <c:v>11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76F-4C36-AEE3-DB481D986BA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Borussia Mönchengladbach Facebook FR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44986</c:v>
                </c:pt>
                <c:pt idx="1">
                  <c:v>44987</c:v>
                </c:pt>
                <c:pt idx="2">
                  <c:v>44988</c:v>
                </c:pt>
                <c:pt idx="3">
                  <c:v>44989</c:v>
                </c:pt>
                <c:pt idx="4">
                  <c:v>44990</c:v>
                </c:pt>
                <c:pt idx="5">
                  <c:v>44991</c:v>
                </c:pt>
                <c:pt idx="6">
                  <c:v>44992</c:v>
                </c:pt>
                <c:pt idx="7">
                  <c:v>44993</c:v>
                </c:pt>
                <c:pt idx="8">
                  <c:v>44994</c:v>
                </c:pt>
                <c:pt idx="9">
                  <c:v>44995</c:v>
                </c:pt>
                <c:pt idx="10">
                  <c:v>44996</c:v>
                </c:pt>
                <c:pt idx="11">
                  <c:v>44997</c:v>
                </c:pt>
                <c:pt idx="12">
                  <c:v>44998</c:v>
                </c:pt>
                <c:pt idx="13">
                  <c:v>44999</c:v>
                </c:pt>
                <c:pt idx="14">
                  <c:v>45000</c:v>
                </c:pt>
                <c:pt idx="15">
                  <c:v>45001</c:v>
                </c:pt>
                <c:pt idx="16">
                  <c:v>45002</c:v>
                </c:pt>
                <c:pt idx="17">
                  <c:v>45003</c:v>
                </c:pt>
                <c:pt idx="18">
                  <c:v>45004</c:v>
                </c:pt>
                <c:pt idx="19">
                  <c:v>45005</c:v>
                </c:pt>
                <c:pt idx="20">
                  <c:v>45006</c:v>
                </c:pt>
                <c:pt idx="21">
                  <c:v>45007</c:v>
                </c:pt>
                <c:pt idx="22">
                  <c:v>45008</c:v>
                </c:pt>
                <c:pt idx="23">
                  <c:v>45009</c:v>
                </c:pt>
                <c:pt idx="24">
                  <c:v>45010</c:v>
                </c:pt>
                <c:pt idx="25">
                  <c:v>45011</c:v>
                </c:pt>
                <c:pt idx="26">
                  <c:v>45012</c:v>
                </c:pt>
                <c:pt idx="27">
                  <c:v>45013</c:v>
                </c:pt>
                <c:pt idx="28">
                  <c:v>45014</c:v>
                </c:pt>
                <c:pt idx="29">
                  <c:v>45015</c:v>
                </c:pt>
                <c:pt idx="30">
                  <c:v>45016</c:v>
                </c:pt>
              </c:numCache>
            </c:numRef>
          </c:cat>
          <c:val>
            <c:numRef>
              <c:f>Sheet1!$E$2:$E$32</c:f>
              <c:numCache>
                <c:formatCode>General</c:formatCode>
                <c:ptCount val="31"/>
                <c:pt idx="0">
                  <c:v>-25</c:v>
                </c:pt>
                <c:pt idx="1">
                  <c:v>-18</c:v>
                </c:pt>
                <c:pt idx="2">
                  <c:v>-4</c:v>
                </c:pt>
                <c:pt idx="3">
                  <c:v>15</c:v>
                </c:pt>
                <c:pt idx="4">
                  <c:v>-13</c:v>
                </c:pt>
                <c:pt idx="5">
                  <c:v>32</c:v>
                </c:pt>
                <c:pt idx="6">
                  <c:v>87</c:v>
                </c:pt>
                <c:pt idx="7">
                  <c:v>2</c:v>
                </c:pt>
                <c:pt idx="8">
                  <c:v>-3</c:v>
                </c:pt>
                <c:pt idx="9">
                  <c:v>8</c:v>
                </c:pt>
                <c:pt idx="10">
                  <c:v>-49</c:v>
                </c:pt>
                <c:pt idx="11">
                  <c:v>-24</c:v>
                </c:pt>
                <c:pt idx="12">
                  <c:v>-34</c:v>
                </c:pt>
                <c:pt idx="13">
                  <c:v>-14</c:v>
                </c:pt>
                <c:pt idx="14">
                  <c:v>-18</c:v>
                </c:pt>
                <c:pt idx="15">
                  <c:v>-13</c:v>
                </c:pt>
                <c:pt idx="16">
                  <c:v>42</c:v>
                </c:pt>
                <c:pt idx="17">
                  <c:v>2</c:v>
                </c:pt>
                <c:pt idx="18">
                  <c:v>0</c:v>
                </c:pt>
                <c:pt idx="19">
                  <c:v>-4</c:v>
                </c:pt>
                <c:pt idx="20">
                  <c:v>-17</c:v>
                </c:pt>
                <c:pt idx="21">
                  <c:v>12</c:v>
                </c:pt>
                <c:pt idx="22">
                  <c:v>-12</c:v>
                </c:pt>
                <c:pt idx="23">
                  <c:v>-16</c:v>
                </c:pt>
                <c:pt idx="24">
                  <c:v>-2</c:v>
                </c:pt>
                <c:pt idx="25">
                  <c:v>-39</c:v>
                </c:pt>
                <c:pt idx="26">
                  <c:v>9</c:v>
                </c:pt>
                <c:pt idx="27">
                  <c:v>1254</c:v>
                </c:pt>
                <c:pt idx="28">
                  <c:v>410</c:v>
                </c:pt>
                <c:pt idx="29">
                  <c:v>161</c:v>
                </c:pt>
                <c:pt idx="30">
                  <c:v>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76F-4C36-AEE3-DB481D986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8120808"/>
        <c:axId val="548118184"/>
      </c:lineChart>
      <c:dateAx>
        <c:axId val="548120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118184"/>
        <c:crosses val="autoZero"/>
        <c:auto val="1"/>
        <c:lblOffset val="100"/>
        <c:baseTimeUnit val="days"/>
      </c:dateAx>
      <c:valAx>
        <c:axId val="54811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8120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4/24/2023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7D264-447D-4BB1-B1DD-E5E24C31A5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04_Facebook Analytics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4FC95C-7898-48BF-9ECB-9E64B13779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Borussia VfL 1900 Mönchengladbach GmbH</a:t>
            </a:r>
          </a:p>
        </p:txBody>
      </p:sp>
    </p:spTree>
    <p:extLst>
      <p:ext uri="{BB962C8B-B14F-4D97-AF65-F5344CB8AC3E}">
        <p14:creationId xmlns:p14="http://schemas.microsoft.com/office/powerpoint/2010/main" val="31552433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19D35-6A96-4466-9E49-DFA635E32E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- Part I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E345D6E-38AE-4C63-911A-07A286021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9901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16522269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1284441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216111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5202730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6500995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96078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26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69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Eintracht Frankfurt @eintracht.us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277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0.0609 %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083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1137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3469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09635D-CCF2-4F9F-96D1-ADE16AAE6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28301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5B76B-1E52-4C5E-A899-BBD494788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- Part II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357CF1-07C0-43AD-B26D-08FD4B2ABF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0167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1067653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5617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16654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377473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93719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391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17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3386708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8.4967 %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740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8.5910 %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345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608091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9.2167 %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075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9.2314 %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713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2486A-E92A-4A0E-8F30-24A42ED691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171845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225E3-9A8D-4DE6-9BAA-C3F32CCFE6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AEBACA-7ACF-4528-B286-514D233822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2724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1EBD9F-CA72-4A27-9FB5-F8A8D0B0D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4E660-02C0-4BD2-B0A5-8DD2D59D7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5696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F3C59-AD05-40BB-8E7E-9858F7D9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(across profiles)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7B4EE6-50A3-4131-962E-CD508A36EFD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3539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0ED7D0-0891-4EE8-ABB5-F6D2B35F27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1F32B3-9BDA-48F2-B70E-4237A93B8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1827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4496C-6964-4588-888A-9A3157937C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288CC-AC40-47C5-B57E-F8B4600ED2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6695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0431717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154996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2933816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7172936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6061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366576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28.787093491147 %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97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18.690140756586 %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167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2.9787875646692 %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8289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2.9282929847872 %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7114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2.5395711023367 %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264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2.420284528712 %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31952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1.9560171006216 %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730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1.5610913739866 %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45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1.4849961206341 %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230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1.4849175909609 %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98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40FDD0-0A60-4668-96E2-710C3DAEA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014823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3BACC-7807-4E8E-BECA-2BD716F55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8D513-A559-432E-98A4-7E701BF9A1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79809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025554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06734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839772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764575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504768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564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1.3433285901411 %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557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1.3345332667402 %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600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1.2919701838537 %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809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1.2628356750882 %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742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1.2401405995269 %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17006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1.2330729289369 %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911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1.2099852050096 %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135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1.1442558685225 %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065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1.0676894371307 %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025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1.0620353006587 %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2229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0846A-7D5E-4FCE-85FD-0679616935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15411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306EDB-97D0-4D2B-AAEC-44ED654B2A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p. Country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1DC32-26B0-479C-966B-797F34145A5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246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6517535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345447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8798107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335299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38210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4218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Viet Nam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1.0012533335846 %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4905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0.91165097643796 %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1914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0.87576291577535 %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218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0.84066015184498 %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089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0.80053148882837 %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012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FB2AB6-01FC-4C39-B2F9-53C5560EB9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763886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B7792-F3D0-412D-A069-18DC1F4D39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6D49EF-E0A4-49F9-9755-0259D3B57D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2097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4720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04819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49856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46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Algiers, 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1505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Mönchengladbach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167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Oran, 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18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Cairo, Cairo Governorate,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412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Constantine, 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104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Berlin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0174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Casablanca, 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668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Annaba, 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4316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Lima, 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360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Dhaka, Dhaka Division, 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7641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60632B-0EFC-4FF7-A06A-42C9EDB316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55152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BE28A-1200-48A8-8AFC-2CE07B388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6129D-7631-437B-8708-EA1F511545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50528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74716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855244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686528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349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Viersen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290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Köln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500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Bangkok, 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009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Istanbul, Istanbul Province, 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177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Luanda, 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361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Düsseldorf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303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Sétif, 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33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Krefeld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150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Accra, Ghana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1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Conakry, Guinea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73730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4FCB90-167C-441E-A9DA-289FD7AE68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575228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0A87A-434D-444A-AA23-5FA6917AE0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City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FA5728-D8D5-49E5-B3DB-4D4BE5901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48193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3853351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270660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78487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0417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Neuss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7384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München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069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Lagos, Nigeria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6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7887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Alexandria, Alexandria Governorate, 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2129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7FADF-6AF2-451B-B6C0-21B19C3443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35068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4F2389-5C00-48AF-B3C6-F155CAB5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p Age Groups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F31251-F603-475A-AB35-2D459AE5D5C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215397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CCC267-D33B-4D8C-BBF1-EF13D4964B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EA1FD-7508-4773-AD64-0C56435AC6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0995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5DB641-9854-427E-B5A0-2983D4356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EA66FF-98D6-451C-AC7F-D0A849217C0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081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99E69-544B-48B4-906F-7DEF191A57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94A3FF-EA13-4041-BC24-C09F00C1A0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9398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FB973-59B6-4500-8350-6E5D762414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Interactions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AD0C62-28F3-4EDB-83DF-3405F3A0C7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6959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B285F-B7C7-4A2A-A10F-138E4964F9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3ED275-724B-46E1-B467-F1798F69B0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9324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520AAE-94D7-40D9-8454-A836C0E9F5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61E191A-CD24-4266-8982-7061EA51B81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4309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D4A10-65C4-478C-9B42-3BE276A34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BB91B-EE7B-4068-BDB1-0F54166149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0333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07E2F-2C15-4F45-A963-C29C96C1CD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Page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47140A-E1E0-4AB5-85D6-8A9120D090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88517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23023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8979906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57941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76493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- 28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4195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27960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578894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146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4927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796379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8769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2466660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3377703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250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E84502-5F43-40A8-B2B7-CD5B1308D4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343983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25DB7D-130E-4CCA-B830-ACAFDD59A9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056869-4A72-4CF8-A448-4C9B5BEA36C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181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4124442467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117931624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525720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20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141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8714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6093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12576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403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333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381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160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48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858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985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F9EB22-46CB-48E7-9C45-C2E2E2640B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7422898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C2DD8F-012A-4184-ADA3-20C7F9583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7C198C-0A2D-4523-86AF-031518A34E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504673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688264923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147012768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426285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515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362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4127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598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730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2797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499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762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00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0138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88825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A89077-B01B-403F-8F59-4A813A9EDE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1191202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DBC0B-5508-40E4-AD25-5F3545F04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p. Gender + Age Groups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CDF494-1E0C-4C31-9C69-20CC9D996A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6303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1160047741"/>
                    </a:ext>
                  </a:extLst>
                </a:gridCol>
                <a:gridCol w="3044952">
                  <a:extLst>
                    <a:ext uri="{9D8B030D-6E8A-4147-A177-3AD203B41FA5}">
                      <a16:colId xmlns:a16="http://schemas.microsoft.com/office/drawing/2014/main" val="27012017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699952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Age Bucket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61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48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980CA5-48EB-4EBF-B587-0DEA936AA7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8268212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4DD2ED-96F7-460F-820B-94CF599E3D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37C8B49-319B-48FF-8CD9-78D079A4E4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278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21B11B-7EAD-4EC3-8823-BC2322EE79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93E8E6-007A-4FC4-8B56-363FB75A84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7426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B89B40-4D0C-468F-B28D-2E78E6C3B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B0EE07-1E46-4F1E-A20A-747758CBBE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964746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998867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3939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002808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64218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8068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900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89780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3570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5421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30s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Autoplayed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Click-to-Play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Repeat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8816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601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594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106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Borussia Mönchengladbach Facebook 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1402668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2449557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2332407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238043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077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60D4A-F1E0-43B1-A854-83CC107A6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440175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49261-11E7-4FCC-AFD7-51A2E0026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6EB576-13F2-4C1E-9D98-B8561F7605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0742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50437114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406305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0190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29110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10094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30405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8218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2065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4647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7563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082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17619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52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- 2023-03-25 09:00:02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25. März 1995: Thomas Kastenmaier zündet eine Rakete gegen Bochum! 🚀
ℹ️ Mehr Traumtore seht ihr in der FohlenWelt 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https://quintly-image-storage.s3.amazonaws.com/10572eae6ed8eb8ce6190f80e2934766/c4ac863b9975640459f3fff6b0a941dc.jpg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1827698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1.1208 %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0855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FR - 2023-03-28 10:40:34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Félicitations à Ramy Bensebaini et à l'équipe d'Algérie ! 💪
Les Fennecs seront à la CAN 🇩🇿💚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https://quintly-image-storage.s3.amazonaws.com/d5f4373a5ccd71e77e9bb08078544141/344587907f03c249fc0edfe27fa2df87.jpg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597529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8.1942 %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511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46B37D-78E7-44FA-8678-A5F474645A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560497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4303C-082C-4F52-A1E0-92D8102F9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F7717B-AB6F-4ED7-82CF-6178086335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2093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447283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56596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34335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41755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54352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544194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15783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9596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17596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531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76830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01609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869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- 2023-03-03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Jörg Stiel! Borussias Kultkeeper feiert heute seinen 5️⃣5️⃣. Geburtstag! 🥳 
Wir wünschen alles Gute!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https://quintly-image-storage.s3.amazonaws.com/10572eae6ed8eb8ce6190f80e2934766/d19428cb01dd34d9801705f72bbccf7a.jpg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463682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3.3944 %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7141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- 2023-03-30 17:43:33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🥈 Luca Netz hat endlich seine Fritz-Walter-Medaille (Jahrgang 2003) für die vergangene Saison erhalten. Wir sind stolz auf dich, Luca!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https://quintly-image-storage.s3.amazonaws.com/10572eae6ed8eb8ce6190f80e2934766/37f3bce0a1dba8445c61f162a57a8b2b.jpg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451487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3.0532 %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862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353DC2-C94C-4F18-9A05-52FD0AEF87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9787193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CFB85A-8F44-4CF6-A03A-B0282467FC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88A53-C87D-4D2A-9C7A-8222C6C550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9106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5673080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49977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27347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33362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744038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27265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62604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41614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92368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55308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8977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97558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9169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- 2023-03-19 10:08:06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der Kategorie "Archivgold" 🗄😍 
Alles Gute, Max! 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https://quintly-image-storage.s3.amazonaws.com/10572eae6ed8eb8ce6190f80e2934766/953504ccbec0b7096c2e16eb29a755e7.jpg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367179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6.7332 %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688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- 2023-03-15 08:00:01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4️⃣2️⃣ Hoch soll er leben! Happy Birthday, Mikael Forssell! 🥳🥳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https://quintly-image-storage.s3.amazonaws.com/10572eae6ed8eb8ce6190f80e2934766/57b7118268d3cebe3cff2cf328af4a51.jpg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277508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276554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2.5778 %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5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EN - 2023-03-28 11:56:38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Algeria have qualified for the Africa Cup of Nations after their 1-0 win against Niger yesterday! 🇩🇿💪
Congratulations, Ramy! 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https://quintly-image-storage.s3.amazonaws.com/6808c80e20323fcc0a5480bcf498b405/527b1dca7e96c3e3bc203dec411b2cd4.jpg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9.1022 %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5295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8429B6-1BEB-4403-9884-C83A6977F5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5004806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443CF-E7C2-41B5-9777-7F014346B3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D7DE86-F332-4555-93FC-E6AB614619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411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0218109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576181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51405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442209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72023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5326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465191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1512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5324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6030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92450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8074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7448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13:06:38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ℹ Hinweis für alle Stadionbesucher 🏟
Um die Fantrennung aufrechtzuerhalten, ist in Abstimmung mit der Polizei entschieden worden, die Querung zwischen Süd- und Osttribüne heute durchgehend geschlossen zu halten. Bitte beachtet dies bei eurer Anreise.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https://quintly-image-storage.s3.amazonaws.com/10572eae6ed8eb8ce6190f80e2934766/62b9d482d0bfaf3bafc94c3fca8984b2.jpg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9.0303 %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10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F15584-2A9C-41E8-BE8B-EA9D079A98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23268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E38B08-4F76-4F19-9E29-EC2C26B4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3E86E4-4DC6-4B24-AAFF-1B14030340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9727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46261722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63219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94323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48644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205482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77849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916346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3450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79340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166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7375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897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8357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EN - 2023-03-11 14:06:26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If anyone asks, it stands for Really Big Letters 🤫
#RBLBMG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https://quintly-image-storage.s3.amazonaws.com/6808c80e20323fcc0a5480bcf498b405/4d9e0de03a2f4423896c4878f0ba663e.jpg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8.5673 %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06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- 2023-03-13 13:21:38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📂 aus der Kategorie "Archiv-Gold" 🤩👇
Happy Birthday, Marko Marin!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https://quintly-image-storage.s3.amazonaws.com/10572eae6ed8eb8ce6190f80e2934766/0a4d116841aeb2b9f47aecbc029a1f25.jpg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8.4368 %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9757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940299-9DFF-4D4A-9F2E-76CE6C80E4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9530367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28019C-EEE0-4E5B-8378-73D136993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10557F-D11A-408D-AB53-30AB34A2C78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90655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8062963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21046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700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89059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0637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61227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619418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0623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277488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1373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07737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260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3516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- 2023-03-26 08:00:02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Michael Frontzeck alles Gute zum 5️⃣9️⃣. Geburtstag! 🎂🥳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https://quintly-image-storage.s3.amazonaws.com/10572eae6ed8eb8ce6190f80e2934766/9c70a3692af474af572316c2c1c1a48c.png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157310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3.7297 %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4118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- 2023-03-27 07:30:01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Ey, psst. Es ist soweit! 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https://quintly-image-storage.s3.amazonaws.com/10572eae6ed8eb8ce6190f80e2934766/7491d5704edf798d1fc066efebe2a53d.jpg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5.6545 %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2739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- 2023-03-14 12:57:26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Hoffi-Nachwuchs ist unterwegs! 😍👶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https://quintly-image-storage.s3.amazonaws.com/10572eae6ed8eb8ce6190f80e2934766/bbaab10d5c269892825a9df44eef1318.jpg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11.3658 %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470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67331-EE98-4757-B32C-49554E2BFD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488106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3B958-B458-47B9-98F5-6266EC968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911D5-60CB-4FC2-923C-D7DEE994DF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22515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89786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090769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15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8037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467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85688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25548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260313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49819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62432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0772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4439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24972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- 2023-03-21 07:00:02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3️⃣1️⃣ Happy Birthday, Julian Korb! 🥳🎉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https://quintly-image-storage.s3.amazonaws.com/10572eae6ed8eb8ce6190f80e2934766/c88c1a8db4808f96b39ab296f6ccef91.png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3595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- 2023-03-04 17:25:28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 Punkt gegen Freiburg!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https://quintly-image-storage.s3.amazonaws.com/10572eae6ed8eb8ce6190f80e2934766/4ea22b2f07557b6bc60086c834ebbf0d.jpg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14.6899 %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5218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- 2023-03-29 10:00:02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Rainer Bonhof! 💚
Alles Gute zum 7️⃣1️⃣. Geburtstag! Lass dich feiern 🥳✨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https://quintly-image-storage.s3.amazonaws.com/10572eae6ed8eb8ce6190f80e2934766/da5753d710adfd857c86ac3bf19aa6a1.jpg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5.5480 %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2997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665A6A-8985-48B9-94BA-28ABC646AA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49701240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3695C-10F2-4E68-9028-B976EE6BF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4C75B-5B35-4B59-A078-B8053F6423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5424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79309450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60256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49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268891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58219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567463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133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61603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6703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7745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571701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3350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097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- 2023-03-26 11:00:45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Rekord wackelt.. 📊 Ihr seid der Wahnsinn 💚
#️⃣1️⃣ 𝟐𝟎𝟐𝟐/𝟐𝟑: 𝟓𝟐.𝟒𝟕𝟗 🆕⬆️*
#️⃣2️⃣ 2013/14: 52.334
#️⃣3️⃣ 2011/12: 51.882
#️⃣4️⃣ 2016/17: 51.494
#️⃣5️⃣ 2015/16: 51.127
ℹ️ *Zuschauerschnitt nach 13 Bundesliga-Heimspielen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https://quintly-image-storage.s3.amazonaws.com/10572eae6ed8eb8ce6190f80e2934766/dca1f9836497933180d8fccd1ecf05b4.jpg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5.8024 %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76717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27AC85-E0DE-4E91-9501-FD5451D59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450639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97522-A996-4B89-847D-FD3EE4A9E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168D57-A220-4E67-B219-03B970C249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88835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3783809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26398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33668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03479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085620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88572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465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5348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37826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366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914667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955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6711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14:33:04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DFB Sportgericht hat Ramy Bensebaini mit einem zusätzlichen Spiel Sperre und einer Geldstrafe in Höhe von 15.000 Euro belegt. Borussia verzichtet darauf, Rechtsmittel einzulegen. 
🔗 go.borussia.de/3ymHgkQ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https://quintly-image-storage.s3.amazonaws.com/10572eae6ed8eb8ce6190f80e2934766/5db6aae3357921f7e315f28caf862a2c.jpg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12.0316 %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816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EN - 2023-03-03 09:44:29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Wishing a happy 55th birthday to our former goalkeeper Jörg Stiel! 🥳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https://quintly-image-storage.s3.amazonaws.com/6808c80e20323fcc0a5480bcf498b405/4bba205e6f2f8bd8587c43ea643334e8.jpg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3.2573 %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165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CEF800-7C1C-407B-9DB8-D32099C8A0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65554189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C5687D-6959-4A7C-B681-456F5BFB8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3766B5-F4E2-497F-A051-654BAF8BF1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09533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0441056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22921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38824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41710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63402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3178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25309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56884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779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1771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90094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86363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320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FR - 2023-03-27 17:31:27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Semaine de 𝗗𝗘𝗥𝗕𝗬 💪💥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https://quintly-image-storage.s3.amazonaws.com/d5f4373a5ccd71e77e9bb08078544141/7f59971ed91e6c3289d27f018ff24415.jpg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9.5301 %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582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- 2023-03-11 17:22:26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verlieren in Leipzig.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https://quintly-image-storage.s3.amazonaws.com/10572eae6ed8eb8ce6190f80e2934766/221cd25a393c3314632d23ea2c32f841.jpg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403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22:25:47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Schlusspfiff. ⏹⏱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https://quintly-image-storage.s3.amazonaws.com/10572eae6ed8eb8ce6190f80e2934766/0a19c4e7458ce816960536be8090e763.jpg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34740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122948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20.3086 %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6509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9B4E18-AD4B-4DD1-8607-A2ECA3564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0938725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33BD9-80AD-4466-871A-F2B52870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Posts Overview | All profiles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76CDEC-AD5B-44A3-BB60-1224283EB7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343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809896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528769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75783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8748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9869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831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83508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120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0269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2110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8383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2264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418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- 2023-03-06 09:14:14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Von klein auf 💚
#FohlenFamilie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https://quintly-image-storage.s3.amazonaws.com/10572eae6ed8eb8ce6190f80e2934766/c71923727530f7b67054253de7afc299.jpg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4.4923 %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1532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- 2023-03-04 15:03:40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18-jährige Florian Dimmer aus dem FohlenStall steht zum zweiten Mal im Profikader. Du machst das, Flo!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https://quintly-image-storage.s3.amazonaws.com/10572eae6ed8eb8ce6190f80e2934766/8d5a846c2855fee9d931b0f1bdaa6f0c.jpg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9.6219 %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2701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- 2023-03-19 09:00:01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Happy Birthday, Max Kruse! 🥳 
Alles Gute zum 3️⃣5️⃣. Geburtstag! Lass dich feiern 🎈🎆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https://quintly-image-storage.s3.amazonaws.com/10572eae6ed8eb8ce6190f80e2934766/acf908f99c61924381df684ca0fc6ac8.jpg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107682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5.9620 %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717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65DAE3-6247-4DD6-BA2E-3D16D91FB0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564394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5B0FF-5A5D-401E-BA84-43077CB55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5D67D3-48ED-4BEB-8D90-86C9ABA82C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35123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095473737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06046831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703968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696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172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5450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64859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0760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0902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11328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36807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424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- 2023-03-30 18:22:46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zurück! Unsere Nationalspieler sind wieder da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338811112_9292740850743903_5586954373511088077_n.jpg?stp=dst-jpg_p160x160&amp;_nc_cat=107&amp;ccb=1-7&amp;_nc_sid=08861d&amp;_nc_ohc=WFgI17K3eCsAX_iXqxi&amp;_nc_ht=scontent-iad3-1.xx&amp;edm=AGz5Y0wEAAAA&amp;oh=00_AfC89EaoTWkxXtEOdSFmwhHKwKXTZmzHZUz2B30AjnjP0Q&amp;oe=644B5D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16114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7638A6-AA86-4121-AA0E-D6AB460DB2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56999205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66AFA-6B8C-4A85-A188-94D08E9EE7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085CE-F59A-4F16-98D5-BA6201C4B0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6775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909681561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43994923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971837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054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88051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029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3122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6003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62646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0276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8044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95656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- 2023-03-29 13:07:11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coolste Vizepräsident der Liga! 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338524585_591714732894483_517499872620921319_n.jpg?stp=dst-jpg_p160x160&amp;_nc_cat=109&amp;ccb=1-7&amp;_nc_sid=08861d&amp;_nc_ohc=IdI3pX2ncngAX9kbhUC&amp;_nc_ht=scontent-iad3-1.xx&amp;edm=AGz5Y0wEAAAA&amp;oh=00_AfCsRoC8UcWhLh1iM2TWYl2rBfra8XP3v3xcFQx49K7TcA&amp;oe=644A2E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9906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5745E-F46B-4F58-9015-7C52F5800A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52350433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5A94E1-4ED0-498D-BAFA-62B587577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1541FA-1BB6-4F20-9472-08FBADB43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5176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6545939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106630948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275823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4291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5973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189631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70231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6693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76910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14837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881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530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- 2023-03-28 16:15:36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Mal sehen, ob er rangeht.. 📞👀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337951701_882205336415502_7610939079206980411_n.jpg?stp=dst-jpg_p160x160&amp;_nc_cat=103&amp;ccb=1-7&amp;_nc_sid=08861d&amp;_nc_ohc=7i74__1ZWuoAX8tSkGe&amp;_nc_oc=AQl0v1-QdEYe6byqf18xQiM_97lhW884ySyZZtwMDe6NdxAcLLS26BtTykwPK-_hbdA&amp;_nc_ht=scontent-iad3-2.xx&amp;edm=AGz5Y0wEAAAA&amp;oh=00_AfBhWejsUy29n542M7LmTCb0RLybTky-6pRX_SIta1hMqA&amp;oe=64478C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154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084774-992A-462C-8D97-479460661E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926855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0ABD1-25A5-45CD-8BE5-1E34E98B5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6A34836-76E3-4ED6-A945-36F479E560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99764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962219880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15198577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098837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80035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65050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0463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872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6664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7367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1761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3289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9958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- 2023-03-25 09:28:38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Social-Media-Team während der Länderspielpause.. 👀🤣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325106554_566713125428720_8368308673666586610_n.jpg?stp=dst-jpg_p160x160&amp;_nc_cat=105&amp;ccb=1-7&amp;_nc_sid=08861d&amp;_nc_ohc=WPeYSd0dBKgAX_pdQhl&amp;_nc_ht=scontent-iad3-2.xx&amp;edm=AGz5Y0wEAAAA&amp;oh=00_AfCTLzHE5nFM9ayDNpdnCaQIpy36_tRyyTL2O8hg8kan9A&amp;oe=644754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8451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43B73A-BBEF-4375-93EA-9C647FC88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0276374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F80B0-A993-48B4-A4F6-45D6C4F0F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9EE98D-4BCD-41AE-B8E2-7504BD6A2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0265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199806438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68683857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067198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17051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911073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64121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99753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9334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192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38988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574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91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- 2023-03-24 09:18:38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Wir wünschen dir alles Gute zum 2️⃣7️⃣. Geburtstag, Valentino! 💚🎉🎊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328253893_909010206914159_291609255270959091_n.jpg?stp=dst-jpg_p160x160&amp;_nc_cat=107&amp;ccb=1-7&amp;_nc_sid=08861d&amp;_nc_ohc=SEmugZSLmiAAX9q2cqY&amp;_nc_ht=scontent-iad3-1.xx&amp;edm=AGz5Y0wEAAAA&amp;oh=00_AfCdRgdM5JBBpybPzZ0z18GYK2rqN4KMpV1TMjJf6LOwnQ&amp;oe=6449B91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60.99 %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866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BD4848-C806-4349-A45F-8B59494677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13662890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B8F2EB-73EC-40CF-BEB9-006172E9F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D5E2A6-97AC-4E8B-81E4-39613BB60A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22111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3238425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462253222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62376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23740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396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5021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05459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59917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01150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498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72137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852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- 2023-03-22 17:50:20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ist er wieder! 😃👋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337683933_758550825837981_1443566183172818335_n.jpg?stp=dst-jpg_p160x160&amp;_nc_cat=109&amp;ccb=1-7&amp;_nc_sid=08861d&amp;_nc_ohc=iUxlN6K5cHgAX-agwKC&amp;_nc_ht=scontent-iad3-1.xx&amp;edm=AGz5Y0wEAAAA&amp;oh=00_AfBkX-ZtUHgm6FIDtxAifenNQS-w-FcH54FKIRovZGkpeA&amp;oe=644BACC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7079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9E4E7-ABAE-4FDF-860F-0F6F7C335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3054296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8D732-1B59-4D13-8A9F-03CC33483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43EA51-18CD-469B-A2C2-E877A21658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82961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2775940512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13071432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4035626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25270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518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72600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4406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610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8437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30424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2112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3976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- 2023-03-21 11:34:49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🎥 TON AN für die Knippi-Cam! 💚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337217344_739278741022264_2908276165955451543_n.jpg?stp=dst-jpg_p160x160&amp;_nc_cat=107&amp;ccb=1-7&amp;_nc_sid=08861d&amp;_nc_ohc=aT6US8EMrDMAX8kCKIc&amp;_nc_ht=scontent-iad3-1.xx&amp;edm=AGz5Y0wEAAAA&amp;oh=00_AfBuNouxIHFKyM1qzw8EwZtx0nsf_Ly-k-KlvHaB2-ab0Q&amp;oe=643A7E3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6786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5D2DEE-A825-4D19-AF6A-45A18CF5EC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17378415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2EDD5-EEBE-492E-AF31-031616A73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C664DC-B21F-461F-B07D-998F317ABD5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1513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837770982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625125641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4406485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95510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92781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258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5611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253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78177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27761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78319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3129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19:50:51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zurück, Jonas Omlin! 🧤🔥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335574674_728956712226589_2928088603294310416_n.jpg?stp=dst-jpg_p160x160&amp;_nc_cat=111&amp;ccb=1-7&amp;_nc_sid=08861d&amp;_nc_ohc=zpAqxj9mRcYAX-R7H0p&amp;_nc_ht=scontent-iad3-2.xx&amp;edm=AGz5Y0wEAAAA&amp;oh=00_AfDPWz4qvOVSvnutOj1ygfPVOr8dwUUCBuF36h6Ory5_LQ&amp;oe=644A7B5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937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C8C425-AC05-400E-8300-E4938B0B9D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42921490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928399-8EE9-4B73-89A4-9A94B0166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F1CCEC-B615-4E1F-B1D5-02CBF9A55D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52289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405910825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59527868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103435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8006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24470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84286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5749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15910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7318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230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8878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0159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- 2023-03-17 15:28:04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🏟️ Alles bereit! 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322038883_183166901166285_5853896879552484422_n.jpg?stp=dst-jpg_p160x160&amp;_nc_cat=101&amp;ccb=1-7&amp;_nc_sid=08861d&amp;_nc_ohc=dqaUl3gg4oUAX9yUdAm&amp;_nc_ht=scontent-iad3-1.xx&amp;edm=AGz5Y0wEAAAA&amp;oh=00_AfDKVcJVFAeP6bBf_U4ysMgo4JAOW-Deeiw7SCuc1MLZfw&amp;oe=64445A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4804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D61A5-EA63-4B91-B411-8D7AFBA10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78399800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FCD5B-4366-4EE4-ADC4-59E1AAA59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DCAA5F-D1AA-4448-AACE-AE2B2D1559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0412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712959585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2002571570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3371962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2074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995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1797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8253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00186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7109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5837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30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1298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- 2023-03-15 17:21:15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Willkommen zurück, Jonas Omlin! 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-2.xx.fbcdn.net/v/t15.5256-10/336502921_2168932450162295_2115738267405847850_n.jpg?stp=dst-jpg_p160x160&amp;_nc_cat=106&amp;ccb=1-7&amp;_nc_sid=08861d&amp;_nc_ohc=JN2cNrEA5tQAX_SroQJ&amp;_nc_ht=scontent-iad3-2.xx&amp;edm=AGz5Y0wEAAAA&amp;oh=00_AfBecz5W5TPGm2PUzfWX5k1wRrI4td9lbiKOHk684mkyLg&amp;oe=64476891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P_suresecure_Dummies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802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FAFEE5-8A6B-4015-B40A-E37E85C59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0650675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A79646-5F34-4217-850C-8B372E3E7A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312FE-415F-4F1F-B61E-9F9F33C321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95590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822576989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344003813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24128710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43446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765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900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7015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7831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72659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0115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04410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8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18:22:29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Ganz normaler Tag im BORUSSIA-PARK 😅❄️✅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334155081_109843182010380_6880596840629098198_n.jpg?stp=dst-jpg_p160x160&amp;_nc_cat=102&amp;ccb=1-7&amp;_nc_sid=08861d&amp;_nc_ohc=4UDR2uKuXzAAX_xkU8T&amp;_nc_ht=scontent-iad3-1.xx&amp;edm=AGz5Y0wEAAAA&amp;oh=00_AfDfjPbcx09jLccA8XVA1X2XwiLkqcvl-BRYMkwMKHyBog&amp;oe=6448608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3107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82D99-AE44-4ABE-9040-445176F02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2226879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E56D8C-97F4-43A5-AA3F-22C4FF85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Reels Overview | All profiles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ABE169-0B98-450E-9A05-7E98DD636A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7838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1">
                  <a:extLst>
                    <a:ext uri="{9D8B030D-6E8A-4147-A177-3AD203B41FA5}">
                      <a16:colId xmlns:a16="http://schemas.microsoft.com/office/drawing/2014/main" val="1461606444"/>
                    </a:ext>
                  </a:extLst>
                </a:gridCol>
                <a:gridCol w="1399031">
                  <a:extLst>
                    <a:ext uri="{9D8B030D-6E8A-4147-A177-3AD203B41FA5}">
                      <a16:colId xmlns:a16="http://schemas.microsoft.com/office/drawing/2014/main" val="863208349"/>
                    </a:ext>
                  </a:extLst>
                </a:gridCol>
                <a:gridCol w="987551">
                  <a:extLst>
                    <a:ext uri="{9D8B030D-6E8A-4147-A177-3AD203B41FA5}">
                      <a16:colId xmlns:a16="http://schemas.microsoft.com/office/drawing/2014/main" val="16985385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5259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54594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36614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61232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098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56695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454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9489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Avg. %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 Time [minutes]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054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Borussia Mönchengladbach Facebook DE - 2023-03-08 14:25:31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Wie wir früher durch das Kinderzimmer voller Lego gelaufen sind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scontent-iad3-1.xx.fbcdn.net/v/t15.5256-10/333733602_636078414996007_3284737765334500788_n.jpg?stp=dst-jpg_p160x160&amp;_nc_cat=107&amp;ccb=1-7&amp;_nc_sid=08861d&amp;_nc_ohc=EYO8SJERUzwAX_kCl0m&amp;_nc_oc=AQlXqkbpjTJtKtEY_I7hhDPZCMlyRF1bfqiHEr558NSiEQfzlJ4kFbQvuu5_7_UCvu4&amp;_nc_ht=scontent-iad3-1.xx&amp;edm=AGz5Y0wEAAAA&amp;oh=00_AfBKJDCz48L0J3E2VPz76sHOuVMiHi-czGdVpE4eBIJduA&amp;oe=643750F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00:00:08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430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A95FB-86EA-4FE2-B5B1-E9481A2A21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</p:spTree>
    <p:extLst>
      <p:ext uri="{BB962C8B-B14F-4D97-AF65-F5344CB8AC3E}">
        <p14:creationId xmlns:p14="http://schemas.microsoft.com/office/powerpoint/2010/main" val="333041633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5A5F29-BE8A-44C1-AFCE-D0A58098D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8A7E0A8-5075-458B-B196-DA9E6B3CB1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05592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CFB534-1F0B-4694-9137-C490AD5781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03/01/2023 - 03/31/2023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7F870C-858C-4935-B1B6-2CC96E37A0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07504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4208</Words>
  <Application>Microsoft Office PowerPoint</Application>
  <PresentationFormat>On-screen Show (4:3)</PresentationFormat>
  <Paragraphs>1210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Calibri</vt:lpstr>
      <vt:lpstr>Arial</vt:lpstr>
      <vt:lpstr>quintly_template</vt:lpstr>
      <vt:lpstr>04_Facebook Analytics</vt:lpstr>
      <vt:lpstr>Facebook Key Metrics - Part I | All profiles</vt:lpstr>
      <vt:lpstr>Facebook Key Metrics - Part II | All profiles</vt:lpstr>
      <vt:lpstr>Facebook Followers Total | All profiles</vt:lpstr>
      <vt:lpstr>Facebook Followers Total (across profiles) | All profiles</vt:lpstr>
      <vt:lpstr>Facebook Fans p. Country | All profiles - 1 of 3</vt:lpstr>
      <vt:lpstr>Facebook Fans p. Country | All profiles - 2 of 3</vt:lpstr>
      <vt:lpstr>Facebook Fans p. Country | All profiles - 3 of 3</vt:lpstr>
      <vt:lpstr>Facebook Fans By City Table | All profiles - 1 of 3</vt:lpstr>
      <vt:lpstr>Facebook Fans By City Table | All profiles - 2 of 3</vt:lpstr>
      <vt:lpstr>Facebook Fans By City Table | All profiles - 3 of 3</vt:lpstr>
      <vt:lpstr>Facebook Fans p Age Groups | All profiles</vt:lpstr>
      <vt:lpstr>Facebook Impressions | All profiles</vt:lpstr>
      <vt:lpstr>Facebook Total Interactions | All profiles</vt:lpstr>
      <vt:lpstr>Facebook Engagement Rate | All profiles</vt:lpstr>
      <vt:lpstr>Facebook Reach p. Page | All profiles</vt:lpstr>
      <vt:lpstr>Facebook Reach p. Gender + Age Groups | All profiles - 1 of 3</vt:lpstr>
      <vt:lpstr>Facebook Reach p. Gender + Age Groups | All profiles - 2 of 3</vt:lpstr>
      <vt:lpstr>Facebook Reach p. Gender + Age Groups | All profiles - 3 of 3</vt:lpstr>
      <vt:lpstr>Facebook Video Views | All profiles</vt:lpstr>
      <vt:lpstr>Facebook Video Views Table | All profiles</vt:lpstr>
      <vt:lpstr>Facebook Posts Overview | All profiles - 1 of 11</vt:lpstr>
      <vt:lpstr>Facebook Posts Overview | All profiles - 2 of 11</vt:lpstr>
      <vt:lpstr>Facebook Posts Overview | All profiles - 3 of 11</vt:lpstr>
      <vt:lpstr>Facebook Posts Overview | All profiles - 4 of 11</vt:lpstr>
      <vt:lpstr>Facebook Posts Overview | All profiles - 5 of 11</vt:lpstr>
      <vt:lpstr>Facebook Posts Overview | All profiles - 6 of 11</vt:lpstr>
      <vt:lpstr>Facebook Posts Overview | All profiles - 7 of 11</vt:lpstr>
      <vt:lpstr>Facebook Posts Overview | All profiles - 8 of 11</vt:lpstr>
      <vt:lpstr>Facebook Posts Overview | All profiles - 9 of 11</vt:lpstr>
      <vt:lpstr>Facebook Posts Overview | All profiles - 10 of 11</vt:lpstr>
      <vt:lpstr>Facebook Posts Overview | All profiles - 11 of 11</vt:lpstr>
      <vt:lpstr>Facebook Reels Overview | All profiles - 1 of 12</vt:lpstr>
      <vt:lpstr>Facebook Reels Overview | All profiles - 2 of 12</vt:lpstr>
      <vt:lpstr>Facebook Reels Overview | All profiles - 3 of 12</vt:lpstr>
      <vt:lpstr>Facebook Reels Overview | All profiles - 4 of 12</vt:lpstr>
      <vt:lpstr>Facebook Reels Overview | All profiles - 5 of 12</vt:lpstr>
      <vt:lpstr>Facebook Reels Overview | All profiles - 6 of 12</vt:lpstr>
      <vt:lpstr>Facebook Reels Overview | All profiles - 7 of 12</vt:lpstr>
      <vt:lpstr>Facebook Reels Overview | All profiles - 8 of 12</vt:lpstr>
      <vt:lpstr>Facebook Reels Overview | All profiles - 9 of 12</vt:lpstr>
      <vt:lpstr>Facebook Reels Overview | All profiles - 10 of 12</vt:lpstr>
      <vt:lpstr>Facebook Reels Overview | All profiles - 11 of 12</vt:lpstr>
      <vt:lpstr>Facebook Reels Overview | All profiles - 12 of 12</vt:lpstr>
      <vt:lpstr>Facebook Followers Change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04_Facebook Analytics</dc:title>
  <dc:creator>Frederik Born</dc:creator>
  <cp:lastModifiedBy>Frederik Born</cp:lastModifiedBy>
  <cp:revision>1</cp:revision>
  <dcterms:created xsi:type="dcterms:W3CDTF">2023-04-24T16:40:45Z</dcterms:created>
  <dcterms:modified xsi:type="dcterms:W3CDTF">2023-04-24T16:42:36Z</dcterms:modified>
</cp:coreProperties>
</file>