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8" r:id="rId20"/>
    <p:sldId id="279" r:id="rId21"/>
    <p:sldId id="280" r:id="rId22"/>
    <p:sldId id="281" r:id="rId23"/>
    <p:sldId id="282" r:id="rId24"/>
    <p:sldId id="283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7" r:id="rId37"/>
    <p:sldId id="298" r:id="rId38"/>
    <p:sldId id="299" r:id="rId39"/>
    <p:sldId id="300" r:id="rId40"/>
    <p:sldId id="301" r:id="rId41"/>
    <p:sldId id="302" r:id="rId42"/>
    <p:sldId id="303" r:id="rId43"/>
    <p:sldId id="304" r:id="rId44"/>
    <p:sldId id="305" r:id="rId45"/>
    <p:sldId id="306" r:id="rId46"/>
    <p:sldId id="307" r:id="rId47"/>
    <p:sldId id="308" r:id="rId48"/>
    <p:sldId id="309" r:id="rId49"/>
    <p:sldId id="310" r:id="rId50"/>
    <p:sldId id="311" r:id="rId51"/>
    <p:sldId id="312" r:id="rId52"/>
    <p:sldId id="313" r:id="rId53"/>
    <p:sldId id="315" r:id="rId54"/>
    <p:sldId id="316" r:id="rId55"/>
    <p:sldId id="317" r:id="rId56"/>
    <p:sldId id="319" r:id="rId57"/>
    <p:sldId id="320" r:id="rId58"/>
    <p:sldId id="321" r:id="rId5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0"/>
      <p:bold r:id="rId61"/>
      <p:italic r:id="rId62"/>
      <p:boldItalic r:id="rId6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font" Target="fonts/font4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1.fntdata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borussia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38</c:v>
                </c:pt>
                <c:pt idx="1">
                  <c:v>189</c:v>
                </c:pt>
                <c:pt idx="2">
                  <c:v>108</c:v>
                </c:pt>
                <c:pt idx="3">
                  <c:v>105</c:v>
                </c:pt>
                <c:pt idx="4">
                  <c:v>180</c:v>
                </c:pt>
                <c:pt idx="5">
                  <c:v>211</c:v>
                </c:pt>
                <c:pt idx="6">
                  <c:v>209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80-4761-B4B8-C593384A1E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5612576"/>
        <c:axId val="455612904"/>
      </c:barChart>
      <c:catAx>
        <c:axId val="455612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612904"/>
        <c:crosses val="autoZero"/>
        <c:auto val="1"/>
        <c:lblAlgn val="ctr"/>
        <c:lblOffset val="100"/>
        <c:noMultiLvlLbl val="0"/>
      </c:catAx>
      <c:valAx>
        <c:axId val="455612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612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13-17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borussia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66305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41-497E-9F99-6E85BE0C078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18-24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borussia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251739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E41-497E-9F99-6E85BE0C078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25-34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borussia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178757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E41-497E-9F99-6E85BE0C078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35-44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borussia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62616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E41-497E-9F99-6E85BE0C078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45-54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borussia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38476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E41-497E-9F99-6E85BE0C078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55-64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borussia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22334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E41-497E-9F99-6E85BE0C078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65+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borussia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9163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E41-497E-9F99-6E85BE0C07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55615528"/>
        <c:axId val="455609952"/>
      </c:barChart>
      <c:catAx>
        <c:axId val="4556155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609952"/>
        <c:crosses val="autoZero"/>
        <c:auto val="1"/>
        <c:lblAlgn val="ctr"/>
        <c:lblOffset val="100"/>
        <c:noMultiLvlLbl val="0"/>
      </c:catAx>
      <c:valAx>
        <c:axId val="4556099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615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borussia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44743</c:v>
                </c:pt>
                <c:pt idx="1">
                  <c:v>44774</c:v>
                </c:pt>
                <c:pt idx="2">
                  <c:v>44805</c:v>
                </c:pt>
                <c:pt idx="3">
                  <c:v>44835</c:v>
                </c:pt>
                <c:pt idx="4">
                  <c:v>44866</c:v>
                </c:pt>
                <c:pt idx="5">
                  <c:v>44896</c:v>
                </c:pt>
                <c:pt idx="6">
                  <c:v>44927</c:v>
                </c:pt>
                <c:pt idx="7">
                  <c:v>44958</c:v>
                </c:pt>
                <c:pt idx="8">
                  <c:v>44986</c:v>
                </c:pt>
              </c:numCache>
            </c:numRef>
          </c:cat>
          <c:val>
            <c:numRef>
              <c:f>Sheet1!$B$2:$B$10</c:f>
              <c:numCache>
                <c:formatCode>General</c:formatCode>
                <c:ptCount val="9"/>
                <c:pt idx="0">
                  <c:v>746432</c:v>
                </c:pt>
                <c:pt idx="1">
                  <c:v>750212</c:v>
                </c:pt>
                <c:pt idx="2">
                  <c:v>752937</c:v>
                </c:pt>
                <c:pt idx="3">
                  <c:v>753570</c:v>
                </c:pt>
                <c:pt idx="4">
                  <c:v>756235</c:v>
                </c:pt>
                <c:pt idx="5">
                  <c:v>757494</c:v>
                </c:pt>
                <c:pt idx="6">
                  <c:v>768273</c:v>
                </c:pt>
                <c:pt idx="7">
                  <c:v>777271</c:v>
                </c:pt>
                <c:pt idx="8">
                  <c:v>783948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BF8-486C-8F63-2B3F036A02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2945952"/>
        <c:axId val="492953496"/>
      </c:lineChart>
      <c:dateAx>
        <c:axId val="492945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2953496"/>
        <c:crosses val="autoZero"/>
        <c:auto val="1"/>
        <c:lblOffset val="100"/>
        <c:baseTimeUnit val="months"/>
      </c:dateAx>
      <c:valAx>
        <c:axId val="492953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2945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borussia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44743</c:v>
                </c:pt>
                <c:pt idx="1">
                  <c:v>44774</c:v>
                </c:pt>
                <c:pt idx="2">
                  <c:v>44805</c:v>
                </c:pt>
                <c:pt idx="3">
                  <c:v>44835</c:v>
                </c:pt>
                <c:pt idx="4">
                  <c:v>44866</c:v>
                </c:pt>
                <c:pt idx="5">
                  <c:v>44896</c:v>
                </c:pt>
                <c:pt idx="6">
                  <c:v>44927</c:v>
                </c:pt>
                <c:pt idx="7">
                  <c:v>44958</c:v>
                </c:pt>
                <c:pt idx="8">
                  <c:v>44986</c:v>
                </c:pt>
              </c:numCache>
            </c:numRef>
          </c:cat>
          <c:val>
            <c:numRef>
              <c:f>Sheet1!$B$2:$B$10</c:f>
              <c:numCache>
                <c:formatCode>General</c:formatCode>
                <c:ptCount val="9"/>
                <c:pt idx="0">
                  <c:v>26326691</c:v>
                </c:pt>
                <c:pt idx="1">
                  <c:v>36998850</c:v>
                </c:pt>
                <c:pt idx="2">
                  <c:v>22703785</c:v>
                </c:pt>
                <c:pt idx="3">
                  <c:v>23753124</c:v>
                </c:pt>
                <c:pt idx="4">
                  <c:v>21910112</c:v>
                </c:pt>
                <c:pt idx="5">
                  <c:v>20136093</c:v>
                </c:pt>
                <c:pt idx="6">
                  <c:v>28256213</c:v>
                </c:pt>
                <c:pt idx="7">
                  <c:v>26460956</c:v>
                </c:pt>
                <c:pt idx="8">
                  <c:v>19913189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6A9-4C05-AA63-FF9FE6059E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2954480"/>
        <c:axId val="492955136"/>
      </c:lineChart>
      <c:dateAx>
        <c:axId val="492954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2955136"/>
        <c:crosses val="autoZero"/>
        <c:auto val="1"/>
        <c:lblOffset val="100"/>
        <c:baseTimeUnit val="months"/>
      </c:dateAx>
      <c:valAx>
        <c:axId val="492955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2954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borussia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44743</c:v>
                </c:pt>
                <c:pt idx="1">
                  <c:v>44774</c:v>
                </c:pt>
                <c:pt idx="2">
                  <c:v>44805</c:v>
                </c:pt>
                <c:pt idx="3">
                  <c:v>44835</c:v>
                </c:pt>
                <c:pt idx="4">
                  <c:v>44866</c:v>
                </c:pt>
                <c:pt idx="5">
                  <c:v>44896</c:v>
                </c:pt>
                <c:pt idx="6">
                  <c:v>44927</c:v>
                </c:pt>
                <c:pt idx="7">
                  <c:v>44958</c:v>
                </c:pt>
                <c:pt idx="8">
                  <c:v>44986</c:v>
                </c:pt>
              </c:numCache>
            </c:numRef>
          </c:cat>
          <c:val>
            <c:numRef>
              <c:f>Sheet1!$B$2:$B$10</c:f>
              <c:numCache>
                <c:formatCode>General</c:formatCode>
                <c:ptCount val="9"/>
                <c:pt idx="0">
                  <c:v>643091</c:v>
                </c:pt>
                <c:pt idx="1">
                  <c:v>2126863</c:v>
                </c:pt>
                <c:pt idx="2">
                  <c:v>1886607</c:v>
                </c:pt>
                <c:pt idx="3">
                  <c:v>2161677</c:v>
                </c:pt>
                <c:pt idx="4">
                  <c:v>2029793</c:v>
                </c:pt>
                <c:pt idx="5">
                  <c:v>2639083</c:v>
                </c:pt>
                <c:pt idx="6">
                  <c:v>3731467</c:v>
                </c:pt>
                <c:pt idx="7">
                  <c:v>3530275</c:v>
                </c:pt>
                <c:pt idx="8">
                  <c:v>2151241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49C-4941-BFF2-4056493086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2930536"/>
        <c:axId val="492927584"/>
      </c:lineChart>
      <c:dateAx>
        <c:axId val="492930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2927584"/>
        <c:crosses val="autoZero"/>
        <c:auto val="1"/>
        <c:lblOffset val="100"/>
        <c:baseTimeUnit val="months"/>
      </c:dateAx>
      <c:valAx>
        <c:axId val="492927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2930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borussia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97434.903614457799</c:v>
                </c:pt>
                <c:pt idx="1">
                  <c:v>135999.29565217401</c:v>
                </c:pt>
                <c:pt idx="2">
                  <c:v>113259.053763441</c:v>
                </c:pt>
                <c:pt idx="3">
                  <c:v>152977.70476190501</c:v>
                </c:pt>
                <c:pt idx="4">
                  <c:v>113279.01418439701</c:v>
                </c:pt>
                <c:pt idx="5">
                  <c:v>117422.922580645</c:v>
                </c:pt>
                <c:pt idx="6">
                  <c:v>86207.467153284699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14-4BD0-A820-C5330FFC71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92928568"/>
        <c:axId val="492930208"/>
      </c:barChart>
      <c:catAx>
        <c:axId val="492928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2930208"/>
        <c:crosses val="autoZero"/>
        <c:auto val="1"/>
        <c:lblAlgn val="ctr"/>
        <c:lblOffset val="100"/>
        <c:noMultiLvlLbl val="0"/>
      </c:catAx>
      <c:valAx>
        <c:axId val="492930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2928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borussia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79429.618749999994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E2-410A-AC55-46D676DBA32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borussia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88455.735682819402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E2-410A-AC55-46D676DBA32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borussia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77834.8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6E2-410A-AC55-46D676DBA32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Reel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borussia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208098.01463414601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6E2-410A-AC55-46D676DBA3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92932176"/>
        <c:axId val="492942672"/>
      </c:barChart>
      <c:catAx>
        <c:axId val="4929321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2942672"/>
        <c:crosses val="autoZero"/>
        <c:auto val="1"/>
        <c:lblAlgn val="ctr"/>
        <c:lblOffset val="100"/>
        <c:noMultiLvlLbl val="0"/>
      </c:catAx>
      <c:valAx>
        <c:axId val="4929426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2932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borussia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Sheet1!$A$2:$A$295</c:f>
              <c:numCache>
                <c:formatCode>m/d/yyyy</c:formatCode>
                <c:ptCount val="294"/>
                <c:pt idx="0">
                  <c:v>44743</c:v>
                </c:pt>
                <c:pt idx="1">
                  <c:v>44744</c:v>
                </c:pt>
                <c:pt idx="2">
                  <c:v>44745</c:v>
                </c:pt>
                <c:pt idx="3">
                  <c:v>44746</c:v>
                </c:pt>
                <c:pt idx="4">
                  <c:v>44747</c:v>
                </c:pt>
                <c:pt idx="5">
                  <c:v>44748</c:v>
                </c:pt>
                <c:pt idx="6">
                  <c:v>44749</c:v>
                </c:pt>
                <c:pt idx="7">
                  <c:v>44750</c:v>
                </c:pt>
                <c:pt idx="8">
                  <c:v>44751</c:v>
                </c:pt>
                <c:pt idx="9">
                  <c:v>44752</c:v>
                </c:pt>
                <c:pt idx="10">
                  <c:v>44753</c:v>
                </c:pt>
                <c:pt idx="11">
                  <c:v>44754</c:v>
                </c:pt>
                <c:pt idx="12">
                  <c:v>44755</c:v>
                </c:pt>
                <c:pt idx="13">
                  <c:v>44756</c:v>
                </c:pt>
                <c:pt idx="14">
                  <c:v>44757</c:v>
                </c:pt>
                <c:pt idx="15">
                  <c:v>44758</c:v>
                </c:pt>
                <c:pt idx="16">
                  <c:v>44759</c:v>
                </c:pt>
                <c:pt idx="17">
                  <c:v>44760</c:v>
                </c:pt>
                <c:pt idx="18">
                  <c:v>44761</c:v>
                </c:pt>
                <c:pt idx="19">
                  <c:v>44762</c:v>
                </c:pt>
                <c:pt idx="20">
                  <c:v>44763</c:v>
                </c:pt>
                <c:pt idx="21">
                  <c:v>44764</c:v>
                </c:pt>
                <c:pt idx="22">
                  <c:v>44765</c:v>
                </c:pt>
                <c:pt idx="23">
                  <c:v>44766</c:v>
                </c:pt>
                <c:pt idx="24">
                  <c:v>44767</c:v>
                </c:pt>
                <c:pt idx="25">
                  <c:v>44768</c:v>
                </c:pt>
                <c:pt idx="26">
                  <c:v>44769</c:v>
                </c:pt>
                <c:pt idx="27">
                  <c:v>44770</c:v>
                </c:pt>
                <c:pt idx="28">
                  <c:v>44771</c:v>
                </c:pt>
                <c:pt idx="29">
                  <c:v>44772</c:v>
                </c:pt>
                <c:pt idx="30">
                  <c:v>44773</c:v>
                </c:pt>
                <c:pt idx="31">
                  <c:v>44774</c:v>
                </c:pt>
                <c:pt idx="32">
                  <c:v>44775</c:v>
                </c:pt>
                <c:pt idx="33">
                  <c:v>44776</c:v>
                </c:pt>
                <c:pt idx="34">
                  <c:v>44777</c:v>
                </c:pt>
                <c:pt idx="35">
                  <c:v>44778</c:v>
                </c:pt>
                <c:pt idx="36">
                  <c:v>44779</c:v>
                </c:pt>
                <c:pt idx="37">
                  <c:v>44780</c:v>
                </c:pt>
                <c:pt idx="38">
                  <c:v>44781</c:v>
                </c:pt>
                <c:pt idx="39">
                  <c:v>44782</c:v>
                </c:pt>
                <c:pt idx="40">
                  <c:v>44783</c:v>
                </c:pt>
                <c:pt idx="41">
                  <c:v>44784</c:v>
                </c:pt>
                <c:pt idx="42">
                  <c:v>44785</c:v>
                </c:pt>
                <c:pt idx="43">
                  <c:v>44786</c:v>
                </c:pt>
                <c:pt idx="44">
                  <c:v>44787</c:v>
                </c:pt>
                <c:pt idx="45">
                  <c:v>44788</c:v>
                </c:pt>
                <c:pt idx="46">
                  <c:v>44789</c:v>
                </c:pt>
                <c:pt idx="47">
                  <c:v>44790</c:v>
                </c:pt>
                <c:pt idx="48">
                  <c:v>44791</c:v>
                </c:pt>
                <c:pt idx="49">
                  <c:v>44792</c:v>
                </c:pt>
                <c:pt idx="50">
                  <c:v>44793</c:v>
                </c:pt>
                <c:pt idx="51">
                  <c:v>44794</c:v>
                </c:pt>
                <c:pt idx="52">
                  <c:v>44795</c:v>
                </c:pt>
                <c:pt idx="53">
                  <c:v>44796</c:v>
                </c:pt>
                <c:pt idx="54">
                  <c:v>44797</c:v>
                </c:pt>
                <c:pt idx="55">
                  <c:v>44798</c:v>
                </c:pt>
                <c:pt idx="56">
                  <c:v>44799</c:v>
                </c:pt>
                <c:pt idx="57">
                  <c:v>44800</c:v>
                </c:pt>
                <c:pt idx="58">
                  <c:v>44801</c:v>
                </c:pt>
                <c:pt idx="59">
                  <c:v>44802</c:v>
                </c:pt>
                <c:pt idx="60">
                  <c:v>44803</c:v>
                </c:pt>
                <c:pt idx="61">
                  <c:v>44804</c:v>
                </c:pt>
                <c:pt idx="62">
                  <c:v>44805</c:v>
                </c:pt>
                <c:pt idx="63">
                  <c:v>44806</c:v>
                </c:pt>
                <c:pt idx="64">
                  <c:v>44807</c:v>
                </c:pt>
                <c:pt idx="65">
                  <c:v>44808</c:v>
                </c:pt>
                <c:pt idx="66">
                  <c:v>44809</c:v>
                </c:pt>
                <c:pt idx="67">
                  <c:v>44810</c:v>
                </c:pt>
                <c:pt idx="68">
                  <c:v>44811</c:v>
                </c:pt>
                <c:pt idx="69">
                  <c:v>44812</c:v>
                </c:pt>
                <c:pt idx="70">
                  <c:v>44813</c:v>
                </c:pt>
                <c:pt idx="71">
                  <c:v>44814</c:v>
                </c:pt>
                <c:pt idx="72">
                  <c:v>44815</c:v>
                </c:pt>
                <c:pt idx="73">
                  <c:v>44816</c:v>
                </c:pt>
                <c:pt idx="74">
                  <c:v>44817</c:v>
                </c:pt>
                <c:pt idx="75">
                  <c:v>44818</c:v>
                </c:pt>
                <c:pt idx="76">
                  <c:v>44819</c:v>
                </c:pt>
                <c:pt idx="77">
                  <c:v>44820</c:v>
                </c:pt>
                <c:pt idx="78">
                  <c:v>44821</c:v>
                </c:pt>
                <c:pt idx="79">
                  <c:v>44822</c:v>
                </c:pt>
                <c:pt idx="80">
                  <c:v>44823</c:v>
                </c:pt>
                <c:pt idx="81">
                  <c:v>44824</c:v>
                </c:pt>
                <c:pt idx="82">
                  <c:v>44825</c:v>
                </c:pt>
                <c:pt idx="83">
                  <c:v>44826</c:v>
                </c:pt>
                <c:pt idx="84">
                  <c:v>44827</c:v>
                </c:pt>
                <c:pt idx="85">
                  <c:v>44828</c:v>
                </c:pt>
                <c:pt idx="86">
                  <c:v>44829</c:v>
                </c:pt>
                <c:pt idx="87">
                  <c:v>44830</c:v>
                </c:pt>
                <c:pt idx="88">
                  <c:v>44831</c:v>
                </c:pt>
                <c:pt idx="89">
                  <c:v>44832</c:v>
                </c:pt>
                <c:pt idx="90">
                  <c:v>44833</c:v>
                </c:pt>
                <c:pt idx="91">
                  <c:v>44834</c:v>
                </c:pt>
                <c:pt idx="92">
                  <c:v>44835</c:v>
                </c:pt>
                <c:pt idx="93">
                  <c:v>44836</c:v>
                </c:pt>
                <c:pt idx="94">
                  <c:v>44837</c:v>
                </c:pt>
                <c:pt idx="95">
                  <c:v>44838</c:v>
                </c:pt>
                <c:pt idx="96">
                  <c:v>44839</c:v>
                </c:pt>
                <c:pt idx="97">
                  <c:v>44840</c:v>
                </c:pt>
                <c:pt idx="98">
                  <c:v>44841</c:v>
                </c:pt>
                <c:pt idx="99">
                  <c:v>44842</c:v>
                </c:pt>
                <c:pt idx="100">
                  <c:v>44843</c:v>
                </c:pt>
                <c:pt idx="101">
                  <c:v>44844</c:v>
                </c:pt>
                <c:pt idx="102">
                  <c:v>44845</c:v>
                </c:pt>
                <c:pt idx="103">
                  <c:v>44846</c:v>
                </c:pt>
                <c:pt idx="104">
                  <c:v>44847</c:v>
                </c:pt>
                <c:pt idx="105">
                  <c:v>44848</c:v>
                </c:pt>
                <c:pt idx="106">
                  <c:v>44849</c:v>
                </c:pt>
                <c:pt idx="107">
                  <c:v>44850</c:v>
                </c:pt>
                <c:pt idx="108">
                  <c:v>44851</c:v>
                </c:pt>
                <c:pt idx="109">
                  <c:v>44852</c:v>
                </c:pt>
                <c:pt idx="110">
                  <c:v>44853</c:v>
                </c:pt>
                <c:pt idx="111">
                  <c:v>44854</c:v>
                </c:pt>
                <c:pt idx="112">
                  <c:v>44855</c:v>
                </c:pt>
                <c:pt idx="113">
                  <c:v>44856</c:v>
                </c:pt>
                <c:pt idx="114">
                  <c:v>44857</c:v>
                </c:pt>
                <c:pt idx="115">
                  <c:v>44858</c:v>
                </c:pt>
                <c:pt idx="116">
                  <c:v>44859</c:v>
                </c:pt>
                <c:pt idx="117">
                  <c:v>44860</c:v>
                </c:pt>
                <c:pt idx="118">
                  <c:v>44861</c:v>
                </c:pt>
                <c:pt idx="119">
                  <c:v>44862</c:v>
                </c:pt>
                <c:pt idx="120">
                  <c:v>44863</c:v>
                </c:pt>
                <c:pt idx="121">
                  <c:v>44864</c:v>
                </c:pt>
                <c:pt idx="122">
                  <c:v>44865</c:v>
                </c:pt>
                <c:pt idx="123">
                  <c:v>44866</c:v>
                </c:pt>
                <c:pt idx="124">
                  <c:v>44867</c:v>
                </c:pt>
                <c:pt idx="125">
                  <c:v>44868</c:v>
                </c:pt>
                <c:pt idx="126">
                  <c:v>44869</c:v>
                </c:pt>
                <c:pt idx="127">
                  <c:v>44870</c:v>
                </c:pt>
                <c:pt idx="128">
                  <c:v>44871</c:v>
                </c:pt>
                <c:pt idx="129">
                  <c:v>44872</c:v>
                </c:pt>
                <c:pt idx="130">
                  <c:v>44873</c:v>
                </c:pt>
                <c:pt idx="131">
                  <c:v>44874</c:v>
                </c:pt>
                <c:pt idx="132">
                  <c:v>44875</c:v>
                </c:pt>
                <c:pt idx="133">
                  <c:v>44876</c:v>
                </c:pt>
                <c:pt idx="134">
                  <c:v>44877</c:v>
                </c:pt>
                <c:pt idx="135">
                  <c:v>44878</c:v>
                </c:pt>
                <c:pt idx="136">
                  <c:v>44879</c:v>
                </c:pt>
                <c:pt idx="137">
                  <c:v>44880</c:v>
                </c:pt>
                <c:pt idx="138">
                  <c:v>44881</c:v>
                </c:pt>
                <c:pt idx="139">
                  <c:v>44882</c:v>
                </c:pt>
                <c:pt idx="140">
                  <c:v>44883</c:v>
                </c:pt>
                <c:pt idx="141">
                  <c:v>44884</c:v>
                </c:pt>
                <c:pt idx="142">
                  <c:v>44885</c:v>
                </c:pt>
                <c:pt idx="143">
                  <c:v>44886</c:v>
                </c:pt>
                <c:pt idx="144">
                  <c:v>44887</c:v>
                </c:pt>
                <c:pt idx="145">
                  <c:v>44888</c:v>
                </c:pt>
                <c:pt idx="146">
                  <c:v>44889</c:v>
                </c:pt>
                <c:pt idx="147">
                  <c:v>44890</c:v>
                </c:pt>
                <c:pt idx="148">
                  <c:v>44891</c:v>
                </c:pt>
                <c:pt idx="149">
                  <c:v>44892</c:v>
                </c:pt>
                <c:pt idx="150">
                  <c:v>44893</c:v>
                </c:pt>
                <c:pt idx="151">
                  <c:v>44894</c:v>
                </c:pt>
                <c:pt idx="152">
                  <c:v>44895</c:v>
                </c:pt>
                <c:pt idx="153">
                  <c:v>44896</c:v>
                </c:pt>
                <c:pt idx="154">
                  <c:v>44897</c:v>
                </c:pt>
                <c:pt idx="155">
                  <c:v>44898</c:v>
                </c:pt>
                <c:pt idx="156">
                  <c:v>44899</c:v>
                </c:pt>
                <c:pt idx="157">
                  <c:v>44900</c:v>
                </c:pt>
                <c:pt idx="158">
                  <c:v>44901</c:v>
                </c:pt>
                <c:pt idx="159">
                  <c:v>44902</c:v>
                </c:pt>
                <c:pt idx="160">
                  <c:v>44903</c:v>
                </c:pt>
                <c:pt idx="161">
                  <c:v>44904</c:v>
                </c:pt>
                <c:pt idx="162">
                  <c:v>44905</c:v>
                </c:pt>
                <c:pt idx="163">
                  <c:v>44906</c:v>
                </c:pt>
                <c:pt idx="164">
                  <c:v>44907</c:v>
                </c:pt>
                <c:pt idx="165">
                  <c:v>44908</c:v>
                </c:pt>
                <c:pt idx="166">
                  <c:v>44909</c:v>
                </c:pt>
                <c:pt idx="167">
                  <c:v>44910</c:v>
                </c:pt>
                <c:pt idx="168">
                  <c:v>44911</c:v>
                </c:pt>
                <c:pt idx="169">
                  <c:v>44912</c:v>
                </c:pt>
                <c:pt idx="170">
                  <c:v>44913</c:v>
                </c:pt>
                <c:pt idx="171">
                  <c:v>44914</c:v>
                </c:pt>
                <c:pt idx="172">
                  <c:v>44915</c:v>
                </c:pt>
                <c:pt idx="173">
                  <c:v>44916</c:v>
                </c:pt>
                <c:pt idx="174">
                  <c:v>44917</c:v>
                </c:pt>
                <c:pt idx="175">
                  <c:v>44918</c:v>
                </c:pt>
                <c:pt idx="176">
                  <c:v>44919</c:v>
                </c:pt>
                <c:pt idx="177">
                  <c:v>44920</c:v>
                </c:pt>
                <c:pt idx="178">
                  <c:v>44921</c:v>
                </c:pt>
                <c:pt idx="179">
                  <c:v>44922</c:v>
                </c:pt>
                <c:pt idx="180">
                  <c:v>44923</c:v>
                </c:pt>
                <c:pt idx="181">
                  <c:v>44924</c:v>
                </c:pt>
                <c:pt idx="182">
                  <c:v>44925</c:v>
                </c:pt>
                <c:pt idx="183">
                  <c:v>44926</c:v>
                </c:pt>
                <c:pt idx="184">
                  <c:v>44927</c:v>
                </c:pt>
                <c:pt idx="185">
                  <c:v>44928</c:v>
                </c:pt>
                <c:pt idx="186">
                  <c:v>44929</c:v>
                </c:pt>
                <c:pt idx="187">
                  <c:v>44930</c:v>
                </c:pt>
                <c:pt idx="188">
                  <c:v>44931</c:v>
                </c:pt>
                <c:pt idx="189">
                  <c:v>44932</c:v>
                </c:pt>
                <c:pt idx="190">
                  <c:v>44933</c:v>
                </c:pt>
                <c:pt idx="191">
                  <c:v>44934</c:v>
                </c:pt>
                <c:pt idx="192">
                  <c:v>44935</c:v>
                </c:pt>
                <c:pt idx="193">
                  <c:v>44936</c:v>
                </c:pt>
                <c:pt idx="194">
                  <c:v>44937</c:v>
                </c:pt>
                <c:pt idx="195">
                  <c:v>44938</c:v>
                </c:pt>
                <c:pt idx="196">
                  <c:v>44939</c:v>
                </c:pt>
                <c:pt idx="197">
                  <c:v>44940</c:v>
                </c:pt>
                <c:pt idx="198">
                  <c:v>44941</c:v>
                </c:pt>
                <c:pt idx="199">
                  <c:v>44942</c:v>
                </c:pt>
                <c:pt idx="200">
                  <c:v>44943</c:v>
                </c:pt>
                <c:pt idx="201">
                  <c:v>44944</c:v>
                </c:pt>
                <c:pt idx="202">
                  <c:v>44945</c:v>
                </c:pt>
                <c:pt idx="203">
                  <c:v>44946</c:v>
                </c:pt>
                <c:pt idx="204">
                  <c:v>44947</c:v>
                </c:pt>
                <c:pt idx="205">
                  <c:v>44948</c:v>
                </c:pt>
                <c:pt idx="206">
                  <c:v>44949</c:v>
                </c:pt>
                <c:pt idx="207">
                  <c:v>44950</c:v>
                </c:pt>
                <c:pt idx="208">
                  <c:v>44951</c:v>
                </c:pt>
                <c:pt idx="209">
                  <c:v>44952</c:v>
                </c:pt>
                <c:pt idx="210">
                  <c:v>44953</c:v>
                </c:pt>
                <c:pt idx="211">
                  <c:v>44954</c:v>
                </c:pt>
                <c:pt idx="212">
                  <c:v>44955</c:v>
                </c:pt>
                <c:pt idx="213">
                  <c:v>44956</c:v>
                </c:pt>
                <c:pt idx="214">
                  <c:v>44957</c:v>
                </c:pt>
                <c:pt idx="215">
                  <c:v>44958</c:v>
                </c:pt>
                <c:pt idx="216">
                  <c:v>44959</c:v>
                </c:pt>
                <c:pt idx="217">
                  <c:v>44960</c:v>
                </c:pt>
                <c:pt idx="218">
                  <c:v>44961</c:v>
                </c:pt>
                <c:pt idx="219">
                  <c:v>44962</c:v>
                </c:pt>
                <c:pt idx="220">
                  <c:v>44963</c:v>
                </c:pt>
                <c:pt idx="221">
                  <c:v>44964</c:v>
                </c:pt>
                <c:pt idx="222">
                  <c:v>44965</c:v>
                </c:pt>
                <c:pt idx="223">
                  <c:v>44966</c:v>
                </c:pt>
                <c:pt idx="224">
                  <c:v>44967</c:v>
                </c:pt>
                <c:pt idx="225">
                  <c:v>44968</c:v>
                </c:pt>
                <c:pt idx="226">
                  <c:v>44969</c:v>
                </c:pt>
                <c:pt idx="227">
                  <c:v>44970</c:v>
                </c:pt>
                <c:pt idx="228">
                  <c:v>44971</c:v>
                </c:pt>
                <c:pt idx="229">
                  <c:v>44972</c:v>
                </c:pt>
                <c:pt idx="230">
                  <c:v>44973</c:v>
                </c:pt>
                <c:pt idx="231">
                  <c:v>44974</c:v>
                </c:pt>
                <c:pt idx="232">
                  <c:v>44975</c:v>
                </c:pt>
                <c:pt idx="233">
                  <c:v>44976</c:v>
                </c:pt>
                <c:pt idx="234">
                  <c:v>44977</c:v>
                </c:pt>
                <c:pt idx="235">
                  <c:v>44978</c:v>
                </c:pt>
                <c:pt idx="236">
                  <c:v>44979</c:v>
                </c:pt>
                <c:pt idx="237">
                  <c:v>44980</c:v>
                </c:pt>
                <c:pt idx="238">
                  <c:v>44981</c:v>
                </c:pt>
                <c:pt idx="239">
                  <c:v>44982</c:v>
                </c:pt>
                <c:pt idx="240">
                  <c:v>44983</c:v>
                </c:pt>
                <c:pt idx="241">
                  <c:v>44984</c:v>
                </c:pt>
                <c:pt idx="242">
                  <c:v>44985</c:v>
                </c:pt>
                <c:pt idx="243">
                  <c:v>44986</c:v>
                </c:pt>
                <c:pt idx="244">
                  <c:v>44987</c:v>
                </c:pt>
                <c:pt idx="245">
                  <c:v>44988</c:v>
                </c:pt>
                <c:pt idx="246">
                  <c:v>44989</c:v>
                </c:pt>
                <c:pt idx="247">
                  <c:v>44990</c:v>
                </c:pt>
                <c:pt idx="248">
                  <c:v>44991</c:v>
                </c:pt>
                <c:pt idx="249">
                  <c:v>44992</c:v>
                </c:pt>
                <c:pt idx="250">
                  <c:v>44993</c:v>
                </c:pt>
                <c:pt idx="251">
                  <c:v>44994</c:v>
                </c:pt>
                <c:pt idx="252">
                  <c:v>44995</c:v>
                </c:pt>
                <c:pt idx="253">
                  <c:v>44996</c:v>
                </c:pt>
                <c:pt idx="254">
                  <c:v>44997</c:v>
                </c:pt>
                <c:pt idx="255">
                  <c:v>44998</c:v>
                </c:pt>
                <c:pt idx="256">
                  <c:v>44999</c:v>
                </c:pt>
                <c:pt idx="257">
                  <c:v>45000</c:v>
                </c:pt>
                <c:pt idx="258">
                  <c:v>45001</c:v>
                </c:pt>
                <c:pt idx="259">
                  <c:v>45002</c:v>
                </c:pt>
                <c:pt idx="260">
                  <c:v>45003</c:v>
                </c:pt>
                <c:pt idx="261">
                  <c:v>45004</c:v>
                </c:pt>
                <c:pt idx="262">
                  <c:v>45005</c:v>
                </c:pt>
                <c:pt idx="263">
                  <c:v>45006</c:v>
                </c:pt>
                <c:pt idx="264">
                  <c:v>45007</c:v>
                </c:pt>
                <c:pt idx="265">
                  <c:v>45008</c:v>
                </c:pt>
                <c:pt idx="266">
                  <c:v>45009</c:v>
                </c:pt>
                <c:pt idx="267">
                  <c:v>45010</c:v>
                </c:pt>
                <c:pt idx="268">
                  <c:v>45011</c:v>
                </c:pt>
                <c:pt idx="269">
                  <c:v>45012</c:v>
                </c:pt>
                <c:pt idx="270">
                  <c:v>45013</c:v>
                </c:pt>
                <c:pt idx="271">
                  <c:v>45014</c:v>
                </c:pt>
                <c:pt idx="272">
                  <c:v>45015</c:v>
                </c:pt>
                <c:pt idx="273">
                  <c:v>45016</c:v>
                </c:pt>
                <c:pt idx="274">
                  <c:v>45017</c:v>
                </c:pt>
                <c:pt idx="275">
                  <c:v>45018</c:v>
                </c:pt>
                <c:pt idx="276">
                  <c:v>45019</c:v>
                </c:pt>
                <c:pt idx="277">
                  <c:v>45020</c:v>
                </c:pt>
                <c:pt idx="278">
                  <c:v>45021</c:v>
                </c:pt>
                <c:pt idx="279">
                  <c:v>45022</c:v>
                </c:pt>
                <c:pt idx="280">
                  <c:v>45023</c:v>
                </c:pt>
                <c:pt idx="281">
                  <c:v>45024</c:v>
                </c:pt>
                <c:pt idx="282">
                  <c:v>45025</c:v>
                </c:pt>
                <c:pt idx="283">
                  <c:v>45026</c:v>
                </c:pt>
                <c:pt idx="284">
                  <c:v>45027</c:v>
                </c:pt>
                <c:pt idx="285">
                  <c:v>45028</c:v>
                </c:pt>
                <c:pt idx="286">
                  <c:v>45029</c:v>
                </c:pt>
                <c:pt idx="287">
                  <c:v>45030</c:v>
                </c:pt>
                <c:pt idx="288">
                  <c:v>45031</c:v>
                </c:pt>
                <c:pt idx="289">
                  <c:v>45032</c:v>
                </c:pt>
                <c:pt idx="290">
                  <c:v>45033</c:v>
                </c:pt>
                <c:pt idx="291">
                  <c:v>45034</c:v>
                </c:pt>
                <c:pt idx="292">
                  <c:v>45035</c:v>
                </c:pt>
                <c:pt idx="293">
                  <c:v>45036</c:v>
                </c:pt>
              </c:numCache>
            </c:numRef>
          </c:cat>
          <c:val>
            <c:numRef>
              <c:f>Sheet1!$B$2:$B$295</c:f>
              <c:numCache>
                <c:formatCode>General</c:formatCode>
                <c:ptCount val="294"/>
                <c:pt idx="0">
                  <c:v>744911</c:v>
                </c:pt>
                <c:pt idx="1">
                  <c:v>744854</c:v>
                </c:pt>
                <c:pt idx="2">
                  <c:v>745798</c:v>
                </c:pt>
                <c:pt idx="3">
                  <c:v>745972</c:v>
                </c:pt>
                <c:pt idx="4">
                  <c:v>746001</c:v>
                </c:pt>
                <c:pt idx="5">
                  <c:v>746017</c:v>
                </c:pt>
                <c:pt idx="6">
                  <c:v>746085</c:v>
                </c:pt>
                <c:pt idx="7">
                  <c:v>746025</c:v>
                </c:pt>
                <c:pt idx="8">
                  <c:v>746025</c:v>
                </c:pt>
                <c:pt idx="9">
                  <c:v>746074</c:v>
                </c:pt>
                <c:pt idx="10">
                  <c:v>746119</c:v>
                </c:pt>
                <c:pt idx="11">
                  <c:v>746115</c:v>
                </c:pt>
                <c:pt idx="12">
                  <c:v>746075</c:v>
                </c:pt>
                <c:pt idx="13">
                  <c:v>746027</c:v>
                </c:pt>
                <c:pt idx="14">
                  <c:v>746018</c:v>
                </c:pt>
                <c:pt idx="16">
                  <c:v>746103</c:v>
                </c:pt>
                <c:pt idx="17">
                  <c:v>746055</c:v>
                </c:pt>
                <c:pt idx="18">
                  <c:v>746195</c:v>
                </c:pt>
                <c:pt idx="19">
                  <c:v>746315</c:v>
                </c:pt>
                <c:pt idx="20">
                  <c:v>746401</c:v>
                </c:pt>
                <c:pt idx="21">
                  <c:v>746364</c:v>
                </c:pt>
                <c:pt idx="22">
                  <c:v>746529</c:v>
                </c:pt>
                <c:pt idx="23">
                  <c:v>746659</c:v>
                </c:pt>
                <c:pt idx="24">
                  <c:v>746537</c:v>
                </c:pt>
                <c:pt idx="25">
                  <c:v>746313</c:v>
                </c:pt>
                <c:pt idx="26">
                  <c:v>746423</c:v>
                </c:pt>
                <c:pt idx="27">
                  <c:v>746410</c:v>
                </c:pt>
                <c:pt idx="28">
                  <c:v>746387</c:v>
                </c:pt>
                <c:pt idx="29">
                  <c:v>746347</c:v>
                </c:pt>
                <c:pt idx="30">
                  <c:v>746432</c:v>
                </c:pt>
                <c:pt idx="31">
                  <c:v>746449</c:v>
                </c:pt>
                <c:pt idx="32">
                  <c:v>746444</c:v>
                </c:pt>
                <c:pt idx="33">
                  <c:v>746431</c:v>
                </c:pt>
                <c:pt idx="34">
                  <c:v>746477</c:v>
                </c:pt>
                <c:pt idx="35">
                  <c:v>746558</c:v>
                </c:pt>
                <c:pt idx="36">
                  <c:v>747106</c:v>
                </c:pt>
                <c:pt idx="37">
                  <c:v>747608</c:v>
                </c:pt>
                <c:pt idx="38">
                  <c:v>747767</c:v>
                </c:pt>
                <c:pt idx="39">
                  <c:v>747828</c:v>
                </c:pt>
                <c:pt idx="40">
                  <c:v>747913</c:v>
                </c:pt>
                <c:pt idx="41">
                  <c:v>747994</c:v>
                </c:pt>
                <c:pt idx="42">
                  <c:v>748039</c:v>
                </c:pt>
                <c:pt idx="43">
                  <c:v>748034</c:v>
                </c:pt>
                <c:pt idx="44">
                  <c:v>748252</c:v>
                </c:pt>
                <c:pt idx="45">
                  <c:v>748308</c:v>
                </c:pt>
                <c:pt idx="46">
                  <c:v>748310</c:v>
                </c:pt>
                <c:pt idx="47">
                  <c:v>748269</c:v>
                </c:pt>
                <c:pt idx="48">
                  <c:v>748262</c:v>
                </c:pt>
                <c:pt idx="49">
                  <c:v>748283</c:v>
                </c:pt>
                <c:pt idx="50">
                  <c:v>748551</c:v>
                </c:pt>
                <c:pt idx="51">
                  <c:v>748561</c:v>
                </c:pt>
                <c:pt idx="52">
                  <c:v>748566</c:v>
                </c:pt>
                <c:pt idx="53">
                  <c:v>748517</c:v>
                </c:pt>
                <c:pt idx="54">
                  <c:v>748620</c:v>
                </c:pt>
                <c:pt idx="55">
                  <c:v>748601</c:v>
                </c:pt>
                <c:pt idx="56">
                  <c:v>748560</c:v>
                </c:pt>
                <c:pt idx="57">
                  <c:v>748799</c:v>
                </c:pt>
                <c:pt idx="58">
                  <c:v>749692</c:v>
                </c:pt>
                <c:pt idx="59">
                  <c:v>749913</c:v>
                </c:pt>
                <c:pt idx="60">
                  <c:v>750146</c:v>
                </c:pt>
                <c:pt idx="61">
                  <c:v>750212</c:v>
                </c:pt>
                <c:pt idx="62">
                  <c:v>750513</c:v>
                </c:pt>
                <c:pt idx="63">
                  <c:v>750646</c:v>
                </c:pt>
                <c:pt idx="64">
                  <c:v>750815</c:v>
                </c:pt>
                <c:pt idx="65">
                  <c:v>750990</c:v>
                </c:pt>
                <c:pt idx="66">
                  <c:v>751014</c:v>
                </c:pt>
                <c:pt idx="67">
                  <c:v>751049</c:v>
                </c:pt>
                <c:pt idx="68">
                  <c:v>751168</c:v>
                </c:pt>
                <c:pt idx="69">
                  <c:v>751218</c:v>
                </c:pt>
                <c:pt idx="70">
                  <c:v>751180</c:v>
                </c:pt>
                <c:pt idx="71">
                  <c:v>751078</c:v>
                </c:pt>
                <c:pt idx="72">
                  <c:v>751174</c:v>
                </c:pt>
                <c:pt idx="73">
                  <c:v>751216</c:v>
                </c:pt>
                <c:pt idx="74">
                  <c:v>751255</c:v>
                </c:pt>
                <c:pt idx="75">
                  <c:v>751277</c:v>
                </c:pt>
                <c:pt idx="76">
                  <c:v>751104</c:v>
                </c:pt>
                <c:pt idx="77">
                  <c:v>751272</c:v>
                </c:pt>
                <c:pt idx="78">
                  <c:v>751744</c:v>
                </c:pt>
                <c:pt idx="79">
                  <c:v>752323</c:v>
                </c:pt>
                <c:pt idx="80">
                  <c:v>752475</c:v>
                </c:pt>
                <c:pt idx="81">
                  <c:v>752612</c:v>
                </c:pt>
                <c:pt idx="82">
                  <c:v>752619</c:v>
                </c:pt>
                <c:pt idx="83">
                  <c:v>752690</c:v>
                </c:pt>
                <c:pt idx="84">
                  <c:v>752728</c:v>
                </c:pt>
                <c:pt idx="85">
                  <c:v>752706</c:v>
                </c:pt>
                <c:pt idx="86">
                  <c:v>752703</c:v>
                </c:pt>
                <c:pt idx="87">
                  <c:v>752770</c:v>
                </c:pt>
                <c:pt idx="88">
                  <c:v>752799</c:v>
                </c:pt>
                <c:pt idx="89">
                  <c:v>752845</c:v>
                </c:pt>
                <c:pt idx="90">
                  <c:v>752411</c:v>
                </c:pt>
                <c:pt idx="91">
                  <c:v>752937</c:v>
                </c:pt>
                <c:pt idx="92">
                  <c:v>753021</c:v>
                </c:pt>
                <c:pt idx="93">
                  <c:v>753021</c:v>
                </c:pt>
                <c:pt idx="94">
                  <c:v>753242</c:v>
                </c:pt>
                <c:pt idx="95">
                  <c:v>753316</c:v>
                </c:pt>
                <c:pt idx="96">
                  <c:v>753510</c:v>
                </c:pt>
                <c:pt idx="97">
                  <c:v>753695</c:v>
                </c:pt>
                <c:pt idx="98">
                  <c:v>753869</c:v>
                </c:pt>
                <c:pt idx="99">
                  <c:v>754033</c:v>
                </c:pt>
                <c:pt idx="100">
                  <c:v>754536</c:v>
                </c:pt>
                <c:pt idx="101">
                  <c:v>754840</c:v>
                </c:pt>
                <c:pt idx="102">
                  <c:v>754964</c:v>
                </c:pt>
                <c:pt idx="103">
                  <c:v>755076</c:v>
                </c:pt>
                <c:pt idx="104">
                  <c:v>755380</c:v>
                </c:pt>
                <c:pt idx="105">
                  <c:v>755508</c:v>
                </c:pt>
                <c:pt idx="106">
                  <c:v>755656</c:v>
                </c:pt>
                <c:pt idx="107">
                  <c:v>755694</c:v>
                </c:pt>
                <c:pt idx="108">
                  <c:v>755615</c:v>
                </c:pt>
                <c:pt idx="109">
                  <c:v>755682</c:v>
                </c:pt>
                <c:pt idx="110">
                  <c:v>755747</c:v>
                </c:pt>
                <c:pt idx="111">
                  <c:v>755792</c:v>
                </c:pt>
                <c:pt idx="112">
                  <c:v>755779</c:v>
                </c:pt>
                <c:pt idx="113">
                  <c:v>755866</c:v>
                </c:pt>
                <c:pt idx="114">
                  <c:v>755858</c:v>
                </c:pt>
                <c:pt idx="115">
                  <c:v>755773</c:v>
                </c:pt>
                <c:pt idx="116">
                  <c:v>755735</c:v>
                </c:pt>
                <c:pt idx="117">
                  <c:v>755728</c:v>
                </c:pt>
                <c:pt idx="118">
                  <c:v>755879</c:v>
                </c:pt>
                <c:pt idx="119">
                  <c:v>755859</c:v>
                </c:pt>
                <c:pt idx="120">
                  <c:v>755884</c:v>
                </c:pt>
                <c:pt idx="121">
                  <c:v>755886</c:v>
                </c:pt>
                <c:pt idx="122">
                  <c:v>753570</c:v>
                </c:pt>
                <c:pt idx="123">
                  <c:v>755851</c:v>
                </c:pt>
                <c:pt idx="124">
                  <c:v>755831</c:v>
                </c:pt>
                <c:pt idx="125">
                  <c:v>755851</c:v>
                </c:pt>
                <c:pt idx="126">
                  <c:v>756002</c:v>
                </c:pt>
                <c:pt idx="127">
                  <c:v>756383</c:v>
                </c:pt>
                <c:pt idx="128">
                  <c:v>756401</c:v>
                </c:pt>
                <c:pt idx="129">
                  <c:v>756391</c:v>
                </c:pt>
                <c:pt idx="130">
                  <c:v>756458</c:v>
                </c:pt>
                <c:pt idx="131">
                  <c:v>756498</c:v>
                </c:pt>
                <c:pt idx="132">
                  <c:v>756398</c:v>
                </c:pt>
                <c:pt idx="133">
                  <c:v>756263</c:v>
                </c:pt>
                <c:pt idx="134">
                  <c:v>756839</c:v>
                </c:pt>
                <c:pt idx="135">
                  <c:v>756952</c:v>
                </c:pt>
                <c:pt idx="136">
                  <c:v>756986</c:v>
                </c:pt>
                <c:pt idx="137">
                  <c:v>757033</c:v>
                </c:pt>
                <c:pt idx="138">
                  <c:v>757163</c:v>
                </c:pt>
                <c:pt idx="139">
                  <c:v>757183</c:v>
                </c:pt>
                <c:pt idx="140">
                  <c:v>757163</c:v>
                </c:pt>
                <c:pt idx="141">
                  <c:v>757107</c:v>
                </c:pt>
                <c:pt idx="142">
                  <c:v>757063</c:v>
                </c:pt>
                <c:pt idx="143">
                  <c:v>756982</c:v>
                </c:pt>
                <c:pt idx="144">
                  <c:v>756923</c:v>
                </c:pt>
                <c:pt idx="145">
                  <c:v>756891</c:v>
                </c:pt>
                <c:pt idx="146">
                  <c:v>756813</c:v>
                </c:pt>
                <c:pt idx="147">
                  <c:v>756737</c:v>
                </c:pt>
                <c:pt idx="148">
                  <c:v>756608</c:v>
                </c:pt>
                <c:pt idx="149">
                  <c:v>756498</c:v>
                </c:pt>
                <c:pt idx="150">
                  <c:v>756449</c:v>
                </c:pt>
                <c:pt idx="151">
                  <c:v>756363</c:v>
                </c:pt>
                <c:pt idx="152">
                  <c:v>756235</c:v>
                </c:pt>
                <c:pt idx="153">
                  <c:v>756207</c:v>
                </c:pt>
                <c:pt idx="154">
                  <c:v>756154</c:v>
                </c:pt>
                <c:pt idx="155">
                  <c:v>756053</c:v>
                </c:pt>
                <c:pt idx="156">
                  <c:v>755979</c:v>
                </c:pt>
                <c:pt idx="157">
                  <c:v>755950</c:v>
                </c:pt>
                <c:pt idx="158">
                  <c:v>756036</c:v>
                </c:pt>
                <c:pt idx="159">
                  <c:v>755996</c:v>
                </c:pt>
                <c:pt idx="160">
                  <c:v>755908</c:v>
                </c:pt>
                <c:pt idx="161">
                  <c:v>755923</c:v>
                </c:pt>
                <c:pt idx="162">
                  <c:v>755949</c:v>
                </c:pt>
                <c:pt idx="163">
                  <c:v>755930</c:v>
                </c:pt>
                <c:pt idx="164">
                  <c:v>755794</c:v>
                </c:pt>
                <c:pt idx="165">
                  <c:v>755847</c:v>
                </c:pt>
                <c:pt idx="166">
                  <c:v>755881</c:v>
                </c:pt>
                <c:pt idx="167">
                  <c:v>755843</c:v>
                </c:pt>
                <c:pt idx="168">
                  <c:v>756234</c:v>
                </c:pt>
                <c:pt idx="169">
                  <c:v>756208</c:v>
                </c:pt>
                <c:pt idx="170">
                  <c:v>756308</c:v>
                </c:pt>
                <c:pt idx="171">
                  <c:v>756547</c:v>
                </c:pt>
                <c:pt idx="172">
                  <c:v>756844</c:v>
                </c:pt>
                <c:pt idx="173">
                  <c:v>757020</c:v>
                </c:pt>
                <c:pt idx="174">
                  <c:v>757023</c:v>
                </c:pt>
                <c:pt idx="175">
                  <c:v>757009</c:v>
                </c:pt>
                <c:pt idx="176">
                  <c:v>757018</c:v>
                </c:pt>
                <c:pt idx="177">
                  <c:v>756972</c:v>
                </c:pt>
                <c:pt idx="178">
                  <c:v>756934</c:v>
                </c:pt>
                <c:pt idx="179">
                  <c:v>757269</c:v>
                </c:pt>
                <c:pt idx="180">
                  <c:v>757477</c:v>
                </c:pt>
                <c:pt idx="181">
                  <c:v>757444</c:v>
                </c:pt>
                <c:pt idx="182">
                  <c:v>757460</c:v>
                </c:pt>
                <c:pt idx="183">
                  <c:v>757494</c:v>
                </c:pt>
                <c:pt idx="184">
                  <c:v>757479</c:v>
                </c:pt>
                <c:pt idx="185">
                  <c:v>757495</c:v>
                </c:pt>
                <c:pt idx="186">
                  <c:v>757631</c:v>
                </c:pt>
                <c:pt idx="187">
                  <c:v>757946</c:v>
                </c:pt>
                <c:pt idx="188">
                  <c:v>758233</c:v>
                </c:pt>
                <c:pt idx="189">
                  <c:v>758541</c:v>
                </c:pt>
                <c:pt idx="190">
                  <c:v>759366</c:v>
                </c:pt>
                <c:pt idx="191">
                  <c:v>759317</c:v>
                </c:pt>
                <c:pt idx="192">
                  <c:v>759418</c:v>
                </c:pt>
                <c:pt idx="193">
                  <c:v>759729</c:v>
                </c:pt>
                <c:pt idx="194">
                  <c:v>759635</c:v>
                </c:pt>
                <c:pt idx="195">
                  <c:v>759729</c:v>
                </c:pt>
                <c:pt idx="196">
                  <c:v>760058</c:v>
                </c:pt>
                <c:pt idx="197">
                  <c:v>760019</c:v>
                </c:pt>
                <c:pt idx="198">
                  <c:v>760342</c:v>
                </c:pt>
                <c:pt idx="199">
                  <c:v>760507</c:v>
                </c:pt>
                <c:pt idx="200">
                  <c:v>760638</c:v>
                </c:pt>
                <c:pt idx="201">
                  <c:v>760902</c:v>
                </c:pt>
                <c:pt idx="202">
                  <c:v>761631</c:v>
                </c:pt>
                <c:pt idx="203">
                  <c:v>762233</c:v>
                </c:pt>
                <c:pt idx="204">
                  <c:v>762623</c:v>
                </c:pt>
                <c:pt idx="205">
                  <c:v>762945</c:v>
                </c:pt>
                <c:pt idx="206">
                  <c:v>763342</c:v>
                </c:pt>
                <c:pt idx="207">
                  <c:v>763672</c:v>
                </c:pt>
                <c:pt idx="208">
                  <c:v>764179</c:v>
                </c:pt>
                <c:pt idx="209">
                  <c:v>764999</c:v>
                </c:pt>
                <c:pt idx="210">
                  <c:v>765898</c:v>
                </c:pt>
                <c:pt idx="211">
                  <c:v>766484</c:v>
                </c:pt>
                <c:pt idx="212">
                  <c:v>767214</c:v>
                </c:pt>
                <c:pt idx="213">
                  <c:v>767797</c:v>
                </c:pt>
                <c:pt idx="214">
                  <c:v>768273</c:v>
                </c:pt>
                <c:pt idx="215">
                  <c:v>768983</c:v>
                </c:pt>
                <c:pt idx="216">
                  <c:v>768763</c:v>
                </c:pt>
                <c:pt idx="217">
                  <c:v>769238</c:v>
                </c:pt>
                <c:pt idx="218">
                  <c:v>769466</c:v>
                </c:pt>
                <c:pt idx="219">
                  <c:v>769624</c:v>
                </c:pt>
                <c:pt idx="220">
                  <c:v>769843</c:v>
                </c:pt>
                <c:pt idx="221">
                  <c:v>769955</c:v>
                </c:pt>
                <c:pt idx="222">
                  <c:v>770010</c:v>
                </c:pt>
                <c:pt idx="223">
                  <c:v>770108</c:v>
                </c:pt>
                <c:pt idx="224">
                  <c:v>770675</c:v>
                </c:pt>
                <c:pt idx="225">
                  <c:v>771015</c:v>
                </c:pt>
                <c:pt idx="226">
                  <c:v>771056</c:v>
                </c:pt>
                <c:pt idx="227">
                  <c:v>771098</c:v>
                </c:pt>
                <c:pt idx="228">
                  <c:v>771565</c:v>
                </c:pt>
                <c:pt idx="229">
                  <c:v>771191</c:v>
                </c:pt>
                <c:pt idx="230">
                  <c:v>771381</c:v>
                </c:pt>
                <c:pt idx="231">
                  <c:v>771802</c:v>
                </c:pt>
                <c:pt idx="232">
                  <c:v>772430</c:v>
                </c:pt>
                <c:pt idx="233">
                  <c:v>773288</c:v>
                </c:pt>
                <c:pt idx="234">
                  <c:v>773840</c:v>
                </c:pt>
                <c:pt idx="235">
                  <c:v>774450</c:v>
                </c:pt>
                <c:pt idx="236">
                  <c:v>775028</c:v>
                </c:pt>
                <c:pt idx="237">
                  <c:v>775474</c:v>
                </c:pt>
                <c:pt idx="238">
                  <c:v>776398</c:v>
                </c:pt>
                <c:pt idx="239">
                  <c:v>776786</c:v>
                </c:pt>
                <c:pt idx="240">
                  <c:v>777032</c:v>
                </c:pt>
                <c:pt idx="241">
                  <c:v>776609</c:v>
                </c:pt>
                <c:pt idx="242">
                  <c:v>777271</c:v>
                </c:pt>
                <c:pt idx="243">
                  <c:v>777514</c:v>
                </c:pt>
                <c:pt idx="244">
                  <c:v>777574</c:v>
                </c:pt>
                <c:pt idx="245">
                  <c:v>777624</c:v>
                </c:pt>
                <c:pt idx="246">
                  <c:v>777799</c:v>
                </c:pt>
                <c:pt idx="247">
                  <c:v>778012</c:v>
                </c:pt>
                <c:pt idx="248">
                  <c:v>778202</c:v>
                </c:pt>
                <c:pt idx="249">
                  <c:v>778341</c:v>
                </c:pt>
                <c:pt idx="250">
                  <c:v>778477</c:v>
                </c:pt>
                <c:pt idx="251">
                  <c:v>778693</c:v>
                </c:pt>
                <c:pt idx="252">
                  <c:v>778896</c:v>
                </c:pt>
                <c:pt idx="253">
                  <c:v>779117</c:v>
                </c:pt>
                <c:pt idx="254">
                  <c:v>779247</c:v>
                </c:pt>
                <c:pt idx="255">
                  <c:v>779345</c:v>
                </c:pt>
                <c:pt idx="256">
                  <c:v>779526</c:v>
                </c:pt>
                <c:pt idx="257">
                  <c:v>779315</c:v>
                </c:pt>
                <c:pt idx="258">
                  <c:v>779482</c:v>
                </c:pt>
                <c:pt idx="259">
                  <c:v>779713</c:v>
                </c:pt>
                <c:pt idx="260">
                  <c:v>780060</c:v>
                </c:pt>
                <c:pt idx="261">
                  <c:v>780253</c:v>
                </c:pt>
                <c:pt idx="262">
                  <c:v>780399</c:v>
                </c:pt>
                <c:pt idx="263">
                  <c:v>780599</c:v>
                </c:pt>
                <c:pt idx="264">
                  <c:v>780673</c:v>
                </c:pt>
                <c:pt idx="265">
                  <c:v>780874</c:v>
                </c:pt>
                <c:pt idx="266">
                  <c:v>781569</c:v>
                </c:pt>
                <c:pt idx="267">
                  <c:v>782772</c:v>
                </c:pt>
                <c:pt idx="268">
                  <c:v>783381</c:v>
                </c:pt>
                <c:pt idx="269">
                  <c:v>783502</c:v>
                </c:pt>
                <c:pt idx="270">
                  <c:v>783599</c:v>
                </c:pt>
                <c:pt idx="271">
                  <c:v>783716</c:v>
                </c:pt>
                <c:pt idx="272">
                  <c:v>783856</c:v>
                </c:pt>
                <c:pt idx="273">
                  <c:v>783948</c:v>
                </c:pt>
                <c:pt idx="274">
                  <c:v>784085</c:v>
                </c:pt>
                <c:pt idx="275">
                  <c:v>784304</c:v>
                </c:pt>
                <c:pt idx="276">
                  <c:v>784538</c:v>
                </c:pt>
                <c:pt idx="277">
                  <c:v>784716</c:v>
                </c:pt>
                <c:pt idx="278">
                  <c:v>785228</c:v>
                </c:pt>
                <c:pt idx="279">
                  <c:v>785681</c:v>
                </c:pt>
                <c:pt idx="280">
                  <c:v>785871</c:v>
                </c:pt>
                <c:pt idx="281">
                  <c:v>786082</c:v>
                </c:pt>
                <c:pt idx="282">
                  <c:v>786357</c:v>
                </c:pt>
                <c:pt idx="283">
                  <c:v>786670</c:v>
                </c:pt>
                <c:pt idx="284">
                  <c:v>786886</c:v>
                </c:pt>
                <c:pt idx="285">
                  <c:v>787133</c:v>
                </c:pt>
                <c:pt idx="286">
                  <c:v>787414</c:v>
                </c:pt>
                <c:pt idx="287">
                  <c:v>787588</c:v>
                </c:pt>
                <c:pt idx="288">
                  <c:v>787755</c:v>
                </c:pt>
                <c:pt idx="289">
                  <c:v>787930</c:v>
                </c:pt>
                <c:pt idx="290">
                  <c:v>788013</c:v>
                </c:pt>
                <c:pt idx="291">
                  <c:v>788042</c:v>
                </c:pt>
                <c:pt idx="292">
                  <c:v>788146</c:v>
                </c:pt>
                <c:pt idx="293">
                  <c:v>788227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4B-481A-89D4-52D59A5E69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1574272"/>
        <c:axId val="371568696"/>
      </c:lineChart>
      <c:dateAx>
        <c:axId val="371574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568696"/>
        <c:crosses val="autoZero"/>
        <c:auto val="1"/>
        <c:lblOffset val="100"/>
        <c:baseTimeUnit val="days"/>
      </c:dateAx>
      <c:valAx>
        <c:axId val="371568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574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borussia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Sheet1!$A$2:$A$295</c:f>
              <c:numCache>
                <c:formatCode>m/d/yyyy</c:formatCode>
                <c:ptCount val="294"/>
                <c:pt idx="0">
                  <c:v>44743</c:v>
                </c:pt>
                <c:pt idx="1">
                  <c:v>44744</c:v>
                </c:pt>
                <c:pt idx="2">
                  <c:v>44745</c:v>
                </c:pt>
                <c:pt idx="3">
                  <c:v>44746</c:v>
                </c:pt>
                <c:pt idx="4">
                  <c:v>44747</c:v>
                </c:pt>
                <c:pt idx="5">
                  <c:v>44748</c:v>
                </c:pt>
                <c:pt idx="6">
                  <c:v>44749</c:v>
                </c:pt>
                <c:pt idx="7">
                  <c:v>44750</c:v>
                </c:pt>
                <c:pt idx="8">
                  <c:v>44751</c:v>
                </c:pt>
                <c:pt idx="9">
                  <c:v>44752</c:v>
                </c:pt>
                <c:pt idx="10">
                  <c:v>44753</c:v>
                </c:pt>
                <c:pt idx="11">
                  <c:v>44754</c:v>
                </c:pt>
                <c:pt idx="12">
                  <c:v>44755</c:v>
                </c:pt>
                <c:pt idx="13">
                  <c:v>44756</c:v>
                </c:pt>
                <c:pt idx="14">
                  <c:v>44757</c:v>
                </c:pt>
                <c:pt idx="15">
                  <c:v>44758</c:v>
                </c:pt>
                <c:pt idx="16">
                  <c:v>44759</c:v>
                </c:pt>
                <c:pt idx="17">
                  <c:v>44760</c:v>
                </c:pt>
                <c:pt idx="18">
                  <c:v>44761</c:v>
                </c:pt>
                <c:pt idx="19">
                  <c:v>44762</c:v>
                </c:pt>
                <c:pt idx="20">
                  <c:v>44763</c:v>
                </c:pt>
                <c:pt idx="21">
                  <c:v>44764</c:v>
                </c:pt>
                <c:pt idx="22">
                  <c:v>44765</c:v>
                </c:pt>
                <c:pt idx="23">
                  <c:v>44766</c:v>
                </c:pt>
                <c:pt idx="24">
                  <c:v>44767</c:v>
                </c:pt>
                <c:pt idx="25">
                  <c:v>44768</c:v>
                </c:pt>
                <c:pt idx="26">
                  <c:v>44769</c:v>
                </c:pt>
                <c:pt idx="27">
                  <c:v>44770</c:v>
                </c:pt>
                <c:pt idx="28">
                  <c:v>44771</c:v>
                </c:pt>
                <c:pt idx="29">
                  <c:v>44772</c:v>
                </c:pt>
                <c:pt idx="30">
                  <c:v>44773</c:v>
                </c:pt>
                <c:pt idx="31">
                  <c:v>44774</c:v>
                </c:pt>
                <c:pt idx="32">
                  <c:v>44775</c:v>
                </c:pt>
                <c:pt idx="33">
                  <c:v>44776</c:v>
                </c:pt>
                <c:pt idx="34">
                  <c:v>44777</c:v>
                </c:pt>
                <c:pt idx="35">
                  <c:v>44778</c:v>
                </c:pt>
                <c:pt idx="36">
                  <c:v>44779</c:v>
                </c:pt>
                <c:pt idx="37">
                  <c:v>44780</c:v>
                </c:pt>
                <c:pt idx="38">
                  <c:v>44781</c:v>
                </c:pt>
                <c:pt idx="39">
                  <c:v>44782</c:v>
                </c:pt>
                <c:pt idx="40">
                  <c:v>44783</c:v>
                </c:pt>
                <c:pt idx="41">
                  <c:v>44784</c:v>
                </c:pt>
                <c:pt idx="42">
                  <c:v>44785</c:v>
                </c:pt>
                <c:pt idx="43">
                  <c:v>44786</c:v>
                </c:pt>
                <c:pt idx="44">
                  <c:v>44787</c:v>
                </c:pt>
                <c:pt idx="45">
                  <c:v>44788</c:v>
                </c:pt>
                <c:pt idx="46">
                  <c:v>44789</c:v>
                </c:pt>
                <c:pt idx="47">
                  <c:v>44790</c:v>
                </c:pt>
                <c:pt idx="48">
                  <c:v>44791</c:v>
                </c:pt>
                <c:pt idx="49">
                  <c:v>44792</c:v>
                </c:pt>
                <c:pt idx="50">
                  <c:v>44793</c:v>
                </c:pt>
                <c:pt idx="51">
                  <c:v>44794</c:v>
                </c:pt>
                <c:pt idx="52">
                  <c:v>44795</c:v>
                </c:pt>
                <c:pt idx="53">
                  <c:v>44796</c:v>
                </c:pt>
                <c:pt idx="54">
                  <c:v>44797</c:v>
                </c:pt>
                <c:pt idx="55">
                  <c:v>44798</c:v>
                </c:pt>
                <c:pt idx="56">
                  <c:v>44799</c:v>
                </c:pt>
                <c:pt idx="57">
                  <c:v>44800</c:v>
                </c:pt>
                <c:pt idx="58">
                  <c:v>44801</c:v>
                </c:pt>
                <c:pt idx="59">
                  <c:v>44802</c:v>
                </c:pt>
                <c:pt idx="60">
                  <c:v>44803</c:v>
                </c:pt>
                <c:pt idx="61">
                  <c:v>44804</c:v>
                </c:pt>
                <c:pt idx="62">
                  <c:v>44805</c:v>
                </c:pt>
                <c:pt idx="63">
                  <c:v>44806</c:v>
                </c:pt>
                <c:pt idx="64">
                  <c:v>44807</c:v>
                </c:pt>
                <c:pt idx="65">
                  <c:v>44808</c:v>
                </c:pt>
                <c:pt idx="66">
                  <c:v>44809</c:v>
                </c:pt>
                <c:pt idx="67">
                  <c:v>44810</c:v>
                </c:pt>
                <c:pt idx="68">
                  <c:v>44811</c:v>
                </c:pt>
                <c:pt idx="69">
                  <c:v>44812</c:v>
                </c:pt>
                <c:pt idx="70">
                  <c:v>44813</c:v>
                </c:pt>
                <c:pt idx="71">
                  <c:v>44814</c:v>
                </c:pt>
                <c:pt idx="72">
                  <c:v>44815</c:v>
                </c:pt>
                <c:pt idx="73">
                  <c:v>44816</c:v>
                </c:pt>
                <c:pt idx="74">
                  <c:v>44817</c:v>
                </c:pt>
                <c:pt idx="75">
                  <c:v>44818</c:v>
                </c:pt>
                <c:pt idx="76">
                  <c:v>44819</c:v>
                </c:pt>
                <c:pt idx="77">
                  <c:v>44820</c:v>
                </c:pt>
                <c:pt idx="78">
                  <c:v>44821</c:v>
                </c:pt>
                <c:pt idx="79">
                  <c:v>44822</c:v>
                </c:pt>
                <c:pt idx="80">
                  <c:v>44823</c:v>
                </c:pt>
                <c:pt idx="81">
                  <c:v>44824</c:v>
                </c:pt>
                <c:pt idx="82">
                  <c:v>44825</c:v>
                </c:pt>
                <c:pt idx="83">
                  <c:v>44826</c:v>
                </c:pt>
                <c:pt idx="84">
                  <c:v>44827</c:v>
                </c:pt>
                <c:pt idx="85">
                  <c:v>44828</c:v>
                </c:pt>
                <c:pt idx="86">
                  <c:v>44829</c:v>
                </c:pt>
                <c:pt idx="87">
                  <c:v>44830</c:v>
                </c:pt>
                <c:pt idx="88">
                  <c:v>44831</c:v>
                </c:pt>
                <c:pt idx="89">
                  <c:v>44832</c:v>
                </c:pt>
                <c:pt idx="90">
                  <c:v>44833</c:v>
                </c:pt>
                <c:pt idx="91">
                  <c:v>44834</c:v>
                </c:pt>
                <c:pt idx="92">
                  <c:v>44835</c:v>
                </c:pt>
                <c:pt idx="93">
                  <c:v>44836</c:v>
                </c:pt>
                <c:pt idx="94">
                  <c:v>44837</c:v>
                </c:pt>
                <c:pt idx="95">
                  <c:v>44838</c:v>
                </c:pt>
                <c:pt idx="96">
                  <c:v>44839</c:v>
                </c:pt>
                <c:pt idx="97">
                  <c:v>44840</c:v>
                </c:pt>
                <c:pt idx="98">
                  <c:v>44841</c:v>
                </c:pt>
                <c:pt idx="99">
                  <c:v>44842</c:v>
                </c:pt>
                <c:pt idx="100">
                  <c:v>44843</c:v>
                </c:pt>
                <c:pt idx="101">
                  <c:v>44844</c:v>
                </c:pt>
                <c:pt idx="102">
                  <c:v>44845</c:v>
                </c:pt>
                <c:pt idx="103">
                  <c:v>44846</c:v>
                </c:pt>
                <c:pt idx="104">
                  <c:v>44847</c:v>
                </c:pt>
                <c:pt idx="105">
                  <c:v>44848</c:v>
                </c:pt>
                <c:pt idx="106">
                  <c:v>44849</c:v>
                </c:pt>
                <c:pt idx="107">
                  <c:v>44850</c:v>
                </c:pt>
                <c:pt idx="108">
                  <c:v>44851</c:v>
                </c:pt>
                <c:pt idx="109">
                  <c:v>44852</c:v>
                </c:pt>
                <c:pt idx="110">
                  <c:v>44853</c:v>
                </c:pt>
                <c:pt idx="111">
                  <c:v>44854</c:v>
                </c:pt>
                <c:pt idx="112">
                  <c:v>44855</c:v>
                </c:pt>
                <c:pt idx="113">
                  <c:v>44856</c:v>
                </c:pt>
                <c:pt idx="114">
                  <c:v>44857</c:v>
                </c:pt>
                <c:pt idx="115">
                  <c:v>44858</c:v>
                </c:pt>
                <c:pt idx="116">
                  <c:v>44859</c:v>
                </c:pt>
                <c:pt idx="117">
                  <c:v>44860</c:v>
                </c:pt>
                <c:pt idx="118">
                  <c:v>44861</c:v>
                </c:pt>
                <c:pt idx="119">
                  <c:v>44862</c:v>
                </c:pt>
                <c:pt idx="120">
                  <c:v>44863</c:v>
                </c:pt>
                <c:pt idx="121">
                  <c:v>44864</c:v>
                </c:pt>
                <c:pt idx="122">
                  <c:v>44865</c:v>
                </c:pt>
                <c:pt idx="123">
                  <c:v>44866</c:v>
                </c:pt>
                <c:pt idx="124">
                  <c:v>44867</c:v>
                </c:pt>
                <c:pt idx="125">
                  <c:v>44868</c:v>
                </c:pt>
                <c:pt idx="126">
                  <c:v>44869</c:v>
                </c:pt>
                <c:pt idx="127">
                  <c:v>44870</c:v>
                </c:pt>
                <c:pt idx="128">
                  <c:v>44871</c:v>
                </c:pt>
                <c:pt idx="129">
                  <c:v>44872</c:v>
                </c:pt>
                <c:pt idx="130">
                  <c:v>44873</c:v>
                </c:pt>
                <c:pt idx="131">
                  <c:v>44874</c:v>
                </c:pt>
                <c:pt idx="132">
                  <c:v>44875</c:v>
                </c:pt>
                <c:pt idx="133">
                  <c:v>44876</c:v>
                </c:pt>
                <c:pt idx="134">
                  <c:v>44877</c:v>
                </c:pt>
                <c:pt idx="135">
                  <c:v>44878</c:v>
                </c:pt>
                <c:pt idx="136">
                  <c:v>44879</c:v>
                </c:pt>
                <c:pt idx="137">
                  <c:v>44880</c:v>
                </c:pt>
                <c:pt idx="138">
                  <c:v>44881</c:v>
                </c:pt>
                <c:pt idx="139">
                  <c:v>44882</c:v>
                </c:pt>
                <c:pt idx="140">
                  <c:v>44883</c:v>
                </c:pt>
                <c:pt idx="141">
                  <c:v>44884</c:v>
                </c:pt>
                <c:pt idx="142">
                  <c:v>44885</c:v>
                </c:pt>
                <c:pt idx="143">
                  <c:v>44886</c:v>
                </c:pt>
                <c:pt idx="144">
                  <c:v>44887</c:v>
                </c:pt>
                <c:pt idx="145">
                  <c:v>44888</c:v>
                </c:pt>
                <c:pt idx="146">
                  <c:v>44889</c:v>
                </c:pt>
                <c:pt idx="147">
                  <c:v>44890</c:v>
                </c:pt>
                <c:pt idx="148">
                  <c:v>44891</c:v>
                </c:pt>
                <c:pt idx="149">
                  <c:v>44892</c:v>
                </c:pt>
                <c:pt idx="150">
                  <c:v>44893</c:v>
                </c:pt>
                <c:pt idx="151">
                  <c:v>44894</c:v>
                </c:pt>
                <c:pt idx="152">
                  <c:v>44895</c:v>
                </c:pt>
                <c:pt idx="153">
                  <c:v>44896</c:v>
                </c:pt>
                <c:pt idx="154">
                  <c:v>44897</c:v>
                </c:pt>
                <c:pt idx="155">
                  <c:v>44898</c:v>
                </c:pt>
                <c:pt idx="156">
                  <c:v>44899</c:v>
                </c:pt>
                <c:pt idx="157">
                  <c:v>44900</c:v>
                </c:pt>
                <c:pt idx="158">
                  <c:v>44901</c:v>
                </c:pt>
                <c:pt idx="159">
                  <c:v>44902</c:v>
                </c:pt>
                <c:pt idx="160">
                  <c:v>44903</c:v>
                </c:pt>
                <c:pt idx="161">
                  <c:v>44904</c:v>
                </c:pt>
                <c:pt idx="162">
                  <c:v>44905</c:v>
                </c:pt>
                <c:pt idx="163">
                  <c:v>44906</c:v>
                </c:pt>
                <c:pt idx="164">
                  <c:v>44907</c:v>
                </c:pt>
                <c:pt idx="165">
                  <c:v>44908</c:v>
                </c:pt>
                <c:pt idx="166">
                  <c:v>44909</c:v>
                </c:pt>
                <c:pt idx="167">
                  <c:v>44910</c:v>
                </c:pt>
                <c:pt idx="168">
                  <c:v>44911</c:v>
                </c:pt>
                <c:pt idx="169">
                  <c:v>44912</c:v>
                </c:pt>
                <c:pt idx="170">
                  <c:v>44913</c:v>
                </c:pt>
                <c:pt idx="171">
                  <c:v>44914</c:v>
                </c:pt>
                <c:pt idx="172">
                  <c:v>44915</c:v>
                </c:pt>
                <c:pt idx="173">
                  <c:v>44916</c:v>
                </c:pt>
                <c:pt idx="174">
                  <c:v>44917</c:v>
                </c:pt>
                <c:pt idx="175">
                  <c:v>44918</c:v>
                </c:pt>
                <c:pt idx="176">
                  <c:v>44919</c:v>
                </c:pt>
                <c:pt idx="177">
                  <c:v>44920</c:v>
                </c:pt>
                <c:pt idx="178">
                  <c:v>44921</c:v>
                </c:pt>
                <c:pt idx="179">
                  <c:v>44922</c:v>
                </c:pt>
                <c:pt idx="180">
                  <c:v>44923</c:v>
                </c:pt>
                <c:pt idx="181">
                  <c:v>44924</c:v>
                </c:pt>
                <c:pt idx="182">
                  <c:v>44925</c:v>
                </c:pt>
                <c:pt idx="183">
                  <c:v>44926</c:v>
                </c:pt>
                <c:pt idx="184">
                  <c:v>44927</c:v>
                </c:pt>
                <c:pt idx="185">
                  <c:v>44928</c:v>
                </c:pt>
                <c:pt idx="186">
                  <c:v>44929</c:v>
                </c:pt>
                <c:pt idx="187">
                  <c:v>44930</c:v>
                </c:pt>
                <c:pt idx="188">
                  <c:v>44931</c:v>
                </c:pt>
                <c:pt idx="189">
                  <c:v>44932</c:v>
                </c:pt>
                <c:pt idx="190">
                  <c:v>44933</c:v>
                </c:pt>
                <c:pt idx="191">
                  <c:v>44934</c:v>
                </c:pt>
                <c:pt idx="192">
                  <c:v>44935</c:v>
                </c:pt>
                <c:pt idx="193">
                  <c:v>44936</c:v>
                </c:pt>
                <c:pt idx="194">
                  <c:v>44937</c:v>
                </c:pt>
                <c:pt idx="195">
                  <c:v>44938</c:v>
                </c:pt>
                <c:pt idx="196">
                  <c:v>44939</c:v>
                </c:pt>
                <c:pt idx="197">
                  <c:v>44940</c:v>
                </c:pt>
                <c:pt idx="198">
                  <c:v>44941</c:v>
                </c:pt>
                <c:pt idx="199">
                  <c:v>44942</c:v>
                </c:pt>
                <c:pt idx="200">
                  <c:v>44943</c:v>
                </c:pt>
                <c:pt idx="201">
                  <c:v>44944</c:v>
                </c:pt>
                <c:pt idx="202">
                  <c:v>44945</c:v>
                </c:pt>
                <c:pt idx="203">
                  <c:v>44946</c:v>
                </c:pt>
                <c:pt idx="204">
                  <c:v>44947</c:v>
                </c:pt>
                <c:pt idx="205">
                  <c:v>44948</c:v>
                </c:pt>
                <c:pt idx="206">
                  <c:v>44949</c:v>
                </c:pt>
                <c:pt idx="207">
                  <c:v>44950</c:v>
                </c:pt>
                <c:pt idx="208">
                  <c:v>44951</c:v>
                </c:pt>
                <c:pt idx="209">
                  <c:v>44952</c:v>
                </c:pt>
                <c:pt idx="210">
                  <c:v>44953</c:v>
                </c:pt>
                <c:pt idx="211">
                  <c:v>44954</c:v>
                </c:pt>
                <c:pt idx="212">
                  <c:v>44955</c:v>
                </c:pt>
                <c:pt idx="213">
                  <c:v>44956</c:v>
                </c:pt>
                <c:pt idx="214">
                  <c:v>44957</c:v>
                </c:pt>
                <c:pt idx="215">
                  <c:v>44958</c:v>
                </c:pt>
                <c:pt idx="216">
                  <c:v>44959</c:v>
                </c:pt>
                <c:pt idx="217">
                  <c:v>44960</c:v>
                </c:pt>
                <c:pt idx="218">
                  <c:v>44961</c:v>
                </c:pt>
                <c:pt idx="219">
                  <c:v>44962</c:v>
                </c:pt>
                <c:pt idx="220">
                  <c:v>44963</c:v>
                </c:pt>
                <c:pt idx="221">
                  <c:v>44964</c:v>
                </c:pt>
                <c:pt idx="222">
                  <c:v>44965</c:v>
                </c:pt>
                <c:pt idx="223">
                  <c:v>44966</c:v>
                </c:pt>
                <c:pt idx="224">
                  <c:v>44967</c:v>
                </c:pt>
                <c:pt idx="225">
                  <c:v>44968</c:v>
                </c:pt>
                <c:pt idx="226">
                  <c:v>44969</c:v>
                </c:pt>
                <c:pt idx="227">
                  <c:v>44970</c:v>
                </c:pt>
                <c:pt idx="228">
                  <c:v>44971</c:v>
                </c:pt>
                <c:pt idx="229">
                  <c:v>44972</c:v>
                </c:pt>
                <c:pt idx="230">
                  <c:v>44973</c:v>
                </c:pt>
                <c:pt idx="231">
                  <c:v>44974</c:v>
                </c:pt>
                <c:pt idx="232">
                  <c:v>44975</c:v>
                </c:pt>
                <c:pt idx="233">
                  <c:v>44976</c:v>
                </c:pt>
                <c:pt idx="234">
                  <c:v>44977</c:v>
                </c:pt>
                <c:pt idx="235">
                  <c:v>44978</c:v>
                </c:pt>
                <c:pt idx="236">
                  <c:v>44979</c:v>
                </c:pt>
                <c:pt idx="237">
                  <c:v>44980</c:v>
                </c:pt>
                <c:pt idx="238">
                  <c:v>44981</c:v>
                </c:pt>
                <c:pt idx="239">
                  <c:v>44982</c:v>
                </c:pt>
                <c:pt idx="240">
                  <c:v>44983</c:v>
                </c:pt>
                <c:pt idx="241">
                  <c:v>44984</c:v>
                </c:pt>
                <c:pt idx="242">
                  <c:v>44985</c:v>
                </c:pt>
                <c:pt idx="243">
                  <c:v>44986</c:v>
                </c:pt>
                <c:pt idx="244">
                  <c:v>44987</c:v>
                </c:pt>
                <c:pt idx="245">
                  <c:v>44988</c:v>
                </c:pt>
                <c:pt idx="246">
                  <c:v>44989</c:v>
                </c:pt>
                <c:pt idx="247">
                  <c:v>44990</c:v>
                </c:pt>
                <c:pt idx="248">
                  <c:v>44991</c:v>
                </c:pt>
                <c:pt idx="249">
                  <c:v>44992</c:v>
                </c:pt>
                <c:pt idx="250">
                  <c:v>44993</c:v>
                </c:pt>
                <c:pt idx="251">
                  <c:v>44994</c:v>
                </c:pt>
                <c:pt idx="252">
                  <c:v>44995</c:v>
                </c:pt>
                <c:pt idx="253">
                  <c:v>44996</c:v>
                </c:pt>
                <c:pt idx="254">
                  <c:v>44997</c:v>
                </c:pt>
                <c:pt idx="255">
                  <c:v>44998</c:v>
                </c:pt>
                <c:pt idx="256">
                  <c:v>44999</c:v>
                </c:pt>
                <c:pt idx="257">
                  <c:v>45000</c:v>
                </c:pt>
                <c:pt idx="258">
                  <c:v>45001</c:v>
                </c:pt>
                <c:pt idx="259">
                  <c:v>45002</c:v>
                </c:pt>
                <c:pt idx="260">
                  <c:v>45003</c:v>
                </c:pt>
                <c:pt idx="261">
                  <c:v>45004</c:v>
                </c:pt>
                <c:pt idx="262">
                  <c:v>45005</c:v>
                </c:pt>
                <c:pt idx="263">
                  <c:v>45006</c:v>
                </c:pt>
                <c:pt idx="264">
                  <c:v>45007</c:v>
                </c:pt>
                <c:pt idx="265">
                  <c:v>45008</c:v>
                </c:pt>
                <c:pt idx="266">
                  <c:v>45009</c:v>
                </c:pt>
                <c:pt idx="267">
                  <c:v>45010</c:v>
                </c:pt>
                <c:pt idx="268">
                  <c:v>45011</c:v>
                </c:pt>
                <c:pt idx="269">
                  <c:v>45012</c:v>
                </c:pt>
                <c:pt idx="270">
                  <c:v>45013</c:v>
                </c:pt>
                <c:pt idx="271">
                  <c:v>45014</c:v>
                </c:pt>
                <c:pt idx="272">
                  <c:v>45015</c:v>
                </c:pt>
                <c:pt idx="273">
                  <c:v>45016</c:v>
                </c:pt>
                <c:pt idx="274">
                  <c:v>45017</c:v>
                </c:pt>
                <c:pt idx="275">
                  <c:v>45018</c:v>
                </c:pt>
                <c:pt idx="276">
                  <c:v>45019</c:v>
                </c:pt>
                <c:pt idx="277">
                  <c:v>45020</c:v>
                </c:pt>
                <c:pt idx="278">
                  <c:v>45021</c:v>
                </c:pt>
                <c:pt idx="279">
                  <c:v>45022</c:v>
                </c:pt>
                <c:pt idx="280">
                  <c:v>45023</c:v>
                </c:pt>
                <c:pt idx="281">
                  <c:v>45024</c:v>
                </c:pt>
                <c:pt idx="282">
                  <c:v>45025</c:v>
                </c:pt>
                <c:pt idx="283">
                  <c:v>45026</c:v>
                </c:pt>
                <c:pt idx="284">
                  <c:v>45027</c:v>
                </c:pt>
                <c:pt idx="285">
                  <c:v>45028</c:v>
                </c:pt>
                <c:pt idx="286">
                  <c:v>45029</c:v>
                </c:pt>
                <c:pt idx="287">
                  <c:v>45030</c:v>
                </c:pt>
                <c:pt idx="288">
                  <c:v>45031</c:v>
                </c:pt>
                <c:pt idx="289">
                  <c:v>45032</c:v>
                </c:pt>
                <c:pt idx="290">
                  <c:v>45033</c:v>
                </c:pt>
                <c:pt idx="291">
                  <c:v>45034</c:v>
                </c:pt>
                <c:pt idx="292">
                  <c:v>45035</c:v>
                </c:pt>
                <c:pt idx="293">
                  <c:v>45036</c:v>
                </c:pt>
              </c:numCache>
            </c:numRef>
          </c:cat>
          <c:val>
            <c:numRef>
              <c:f>Sheet1!$B$2:$B$295</c:f>
              <c:numCache>
                <c:formatCode>General</c:formatCode>
                <c:ptCount val="294"/>
                <c:pt idx="0">
                  <c:v>1.1511</c:v>
                </c:pt>
                <c:pt idx="1">
                  <c:v>2.8889999999999998</c:v>
                </c:pt>
                <c:pt idx="2">
                  <c:v>2.0989</c:v>
                </c:pt>
                <c:pt idx="3">
                  <c:v>1.3168</c:v>
                </c:pt>
                <c:pt idx="4">
                  <c:v>1.0745</c:v>
                </c:pt>
                <c:pt idx="5">
                  <c:v>1.3120000000000001</c:v>
                </c:pt>
                <c:pt idx="6">
                  <c:v>1.5927</c:v>
                </c:pt>
                <c:pt idx="7">
                  <c:v>0.94340000000000002</c:v>
                </c:pt>
                <c:pt idx="8">
                  <c:v>0.96809999999999996</c:v>
                </c:pt>
                <c:pt idx="9">
                  <c:v>1.2282999999999999</c:v>
                </c:pt>
                <c:pt idx="10">
                  <c:v>1.2866</c:v>
                </c:pt>
                <c:pt idx="11">
                  <c:v>1.9260999999999999</c:v>
                </c:pt>
                <c:pt idx="12">
                  <c:v>1.1452</c:v>
                </c:pt>
                <c:pt idx="13">
                  <c:v>1.6315</c:v>
                </c:pt>
                <c:pt idx="14">
                  <c:v>2.4258999999999999</c:v>
                </c:pt>
                <c:pt idx="15">
                  <c:v>0</c:v>
                </c:pt>
                <c:pt idx="16">
                  <c:v>0</c:v>
                </c:pt>
                <c:pt idx="17">
                  <c:v>0.89780000000000004</c:v>
                </c:pt>
                <c:pt idx="18">
                  <c:v>1.4218</c:v>
                </c:pt>
                <c:pt idx="19">
                  <c:v>1.1244000000000001</c:v>
                </c:pt>
                <c:pt idx="20">
                  <c:v>0.99429999999999996</c:v>
                </c:pt>
                <c:pt idx="21">
                  <c:v>0.83919999999999995</c:v>
                </c:pt>
                <c:pt idx="22">
                  <c:v>1.4291</c:v>
                </c:pt>
                <c:pt idx="23">
                  <c:v>1.2664</c:v>
                </c:pt>
                <c:pt idx="24">
                  <c:v>1.0434000000000001</c:v>
                </c:pt>
                <c:pt idx="25">
                  <c:v>0.99750000000000005</c:v>
                </c:pt>
                <c:pt idx="26">
                  <c:v>1.2916000000000001</c:v>
                </c:pt>
                <c:pt idx="27">
                  <c:v>1.0505</c:v>
                </c:pt>
                <c:pt idx="28">
                  <c:v>1.5029999999999999</c:v>
                </c:pt>
                <c:pt idx="29">
                  <c:v>1.3421000000000001</c:v>
                </c:pt>
                <c:pt idx="30">
                  <c:v>1.2638</c:v>
                </c:pt>
                <c:pt idx="31">
                  <c:v>1.2685999999999999</c:v>
                </c:pt>
                <c:pt idx="32">
                  <c:v>0.9879</c:v>
                </c:pt>
                <c:pt idx="33">
                  <c:v>1.3846000000000001</c:v>
                </c:pt>
                <c:pt idx="34">
                  <c:v>0.77490000000000003</c:v>
                </c:pt>
                <c:pt idx="35">
                  <c:v>2.0512999999999999</c:v>
                </c:pt>
                <c:pt idx="36">
                  <c:v>3.4331999999999998</c:v>
                </c:pt>
                <c:pt idx="37">
                  <c:v>1.8480000000000001</c:v>
                </c:pt>
                <c:pt idx="38">
                  <c:v>2.7145000000000001</c:v>
                </c:pt>
                <c:pt idx="39">
                  <c:v>1.8868</c:v>
                </c:pt>
                <c:pt idx="40">
                  <c:v>1.4867999999999999</c:v>
                </c:pt>
                <c:pt idx="41">
                  <c:v>1.6678999999999999</c:v>
                </c:pt>
                <c:pt idx="42">
                  <c:v>1.2341</c:v>
                </c:pt>
                <c:pt idx="43">
                  <c:v>1.4145000000000001</c:v>
                </c:pt>
                <c:pt idx="44">
                  <c:v>1.4508000000000001</c:v>
                </c:pt>
                <c:pt idx="45">
                  <c:v>1.4312</c:v>
                </c:pt>
                <c:pt idx="46">
                  <c:v>3.8130000000000002</c:v>
                </c:pt>
                <c:pt idx="47">
                  <c:v>1.6492</c:v>
                </c:pt>
                <c:pt idx="48">
                  <c:v>2.0270999999999999</c:v>
                </c:pt>
                <c:pt idx="49">
                  <c:v>1.7223999999999999</c:v>
                </c:pt>
                <c:pt idx="50">
                  <c:v>1.8331</c:v>
                </c:pt>
                <c:pt idx="51">
                  <c:v>2.0556999999999999</c:v>
                </c:pt>
                <c:pt idx="52">
                  <c:v>1.5094000000000001</c:v>
                </c:pt>
                <c:pt idx="53">
                  <c:v>1.6452</c:v>
                </c:pt>
                <c:pt idx="54">
                  <c:v>2.9016999999999999</c:v>
                </c:pt>
                <c:pt idx="55">
                  <c:v>1.3242</c:v>
                </c:pt>
                <c:pt idx="56">
                  <c:v>1.512</c:v>
                </c:pt>
                <c:pt idx="57">
                  <c:v>2.2629999999999999</c:v>
                </c:pt>
                <c:pt idx="58">
                  <c:v>2.3883999999999999</c:v>
                </c:pt>
                <c:pt idx="59">
                  <c:v>1.6797</c:v>
                </c:pt>
                <c:pt idx="60">
                  <c:v>4.2801</c:v>
                </c:pt>
                <c:pt idx="61">
                  <c:v>1.7423</c:v>
                </c:pt>
                <c:pt idx="62">
                  <c:v>3.4954999999999998</c:v>
                </c:pt>
                <c:pt idx="63">
                  <c:v>1.3680000000000001</c:v>
                </c:pt>
                <c:pt idx="64">
                  <c:v>2.3256000000000001</c:v>
                </c:pt>
                <c:pt idx="65">
                  <c:v>1.6223000000000001</c:v>
                </c:pt>
                <c:pt idx="66">
                  <c:v>1.6546000000000001</c:v>
                </c:pt>
                <c:pt idx="67">
                  <c:v>2.4275000000000002</c:v>
                </c:pt>
                <c:pt idx="68">
                  <c:v>1.0847</c:v>
                </c:pt>
                <c:pt idx="69">
                  <c:v>1.6134999999999999</c:v>
                </c:pt>
                <c:pt idx="70">
                  <c:v>1.0807</c:v>
                </c:pt>
                <c:pt idx="71">
                  <c:v>0.97709999999999997</c:v>
                </c:pt>
                <c:pt idx="72">
                  <c:v>1.3202</c:v>
                </c:pt>
                <c:pt idx="73">
                  <c:v>1.68</c:v>
                </c:pt>
                <c:pt idx="74">
                  <c:v>2.8218999999999999</c:v>
                </c:pt>
                <c:pt idx="75">
                  <c:v>1.7205999999999999</c:v>
                </c:pt>
                <c:pt idx="76">
                  <c:v>5.0397999999999996</c:v>
                </c:pt>
                <c:pt idx="77">
                  <c:v>1.4702</c:v>
                </c:pt>
                <c:pt idx="78">
                  <c:v>2.1219000000000001</c:v>
                </c:pt>
                <c:pt idx="79">
                  <c:v>2.5516999999999999</c:v>
                </c:pt>
                <c:pt idx="80">
                  <c:v>1.5598000000000001</c:v>
                </c:pt>
                <c:pt idx="81">
                  <c:v>1.4946999999999999</c:v>
                </c:pt>
                <c:pt idx="82">
                  <c:v>2.3719000000000001</c:v>
                </c:pt>
                <c:pt idx="83">
                  <c:v>1.583</c:v>
                </c:pt>
                <c:pt idx="84">
                  <c:v>1.1999</c:v>
                </c:pt>
                <c:pt idx="85">
                  <c:v>1.2815000000000001</c:v>
                </c:pt>
                <c:pt idx="86">
                  <c:v>1.7997000000000001</c:v>
                </c:pt>
                <c:pt idx="87">
                  <c:v>1.1498999999999999</c:v>
                </c:pt>
                <c:pt idx="88">
                  <c:v>2.9969000000000001</c:v>
                </c:pt>
                <c:pt idx="89">
                  <c:v>1.1305000000000001</c:v>
                </c:pt>
                <c:pt idx="90">
                  <c:v>1.1800999999999999</c:v>
                </c:pt>
                <c:pt idx="91">
                  <c:v>1.5659000000000001</c:v>
                </c:pt>
                <c:pt idx="92">
                  <c:v>1.3467</c:v>
                </c:pt>
                <c:pt idx="93">
                  <c:v>0</c:v>
                </c:pt>
                <c:pt idx="94">
                  <c:v>2.1953999999999998</c:v>
                </c:pt>
                <c:pt idx="95">
                  <c:v>1.242</c:v>
                </c:pt>
                <c:pt idx="96">
                  <c:v>0.96760000000000002</c:v>
                </c:pt>
                <c:pt idx="97">
                  <c:v>0.98099999999999998</c:v>
                </c:pt>
                <c:pt idx="98">
                  <c:v>1.7505999999999999</c:v>
                </c:pt>
                <c:pt idx="99">
                  <c:v>1.3383</c:v>
                </c:pt>
                <c:pt idx="100">
                  <c:v>2.5779999999999998</c:v>
                </c:pt>
                <c:pt idx="101">
                  <c:v>2.4034</c:v>
                </c:pt>
                <c:pt idx="102">
                  <c:v>2.2035999999999998</c:v>
                </c:pt>
                <c:pt idx="103">
                  <c:v>5.3182</c:v>
                </c:pt>
                <c:pt idx="104">
                  <c:v>2.1078999999999999</c:v>
                </c:pt>
                <c:pt idx="105">
                  <c:v>1.1526000000000001</c:v>
                </c:pt>
                <c:pt idx="106">
                  <c:v>1.4732000000000001</c:v>
                </c:pt>
                <c:pt idx="107">
                  <c:v>1.6420999999999999</c:v>
                </c:pt>
                <c:pt idx="108">
                  <c:v>1.8414999999999999</c:v>
                </c:pt>
                <c:pt idx="109">
                  <c:v>1.5410999999999999</c:v>
                </c:pt>
                <c:pt idx="110">
                  <c:v>2.0266999999999999</c:v>
                </c:pt>
                <c:pt idx="111">
                  <c:v>1.0552999999999999</c:v>
                </c:pt>
                <c:pt idx="112">
                  <c:v>1.7958000000000001</c:v>
                </c:pt>
                <c:pt idx="113">
                  <c:v>1.1928000000000001</c:v>
                </c:pt>
                <c:pt idx="114">
                  <c:v>1.8533999999999999</c:v>
                </c:pt>
                <c:pt idx="115">
                  <c:v>2.1286</c:v>
                </c:pt>
                <c:pt idx="116">
                  <c:v>1.4097</c:v>
                </c:pt>
                <c:pt idx="117">
                  <c:v>1.1785000000000001</c:v>
                </c:pt>
                <c:pt idx="118">
                  <c:v>2.1613000000000002</c:v>
                </c:pt>
                <c:pt idx="119">
                  <c:v>1.4066000000000001</c:v>
                </c:pt>
                <c:pt idx="120">
                  <c:v>1.8772</c:v>
                </c:pt>
                <c:pt idx="121">
                  <c:v>1.2639</c:v>
                </c:pt>
                <c:pt idx="122">
                  <c:v>0.85670000000000002</c:v>
                </c:pt>
                <c:pt idx="123">
                  <c:v>1.1747000000000001</c:v>
                </c:pt>
                <c:pt idx="124">
                  <c:v>1.2266999999999999</c:v>
                </c:pt>
                <c:pt idx="125">
                  <c:v>1.8038000000000001</c:v>
                </c:pt>
                <c:pt idx="126">
                  <c:v>1.7013</c:v>
                </c:pt>
                <c:pt idx="127">
                  <c:v>1.8159000000000001</c:v>
                </c:pt>
                <c:pt idx="128">
                  <c:v>2.6118999999999999</c:v>
                </c:pt>
                <c:pt idx="129">
                  <c:v>1.9100999999999999</c:v>
                </c:pt>
                <c:pt idx="130">
                  <c:v>1.7477</c:v>
                </c:pt>
                <c:pt idx="131">
                  <c:v>1.8396999999999999</c:v>
                </c:pt>
                <c:pt idx="132">
                  <c:v>2.5815000000000001</c:v>
                </c:pt>
                <c:pt idx="133">
                  <c:v>2.6391</c:v>
                </c:pt>
                <c:pt idx="134">
                  <c:v>2.7683</c:v>
                </c:pt>
                <c:pt idx="135">
                  <c:v>2.3628</c:v>
                </c:pt>
                <c:pt idx="136">
                  <c:v>2.3519000000000001</c:v>
                </c:pt>
                <c:pt idx="137">
                  <c:v>4.0190999999999999</c:v>
                </c:pt>
                <c:pt idx="138">
                  <c:v>3.0312000000000001</c:v>
                </c:pt>
                <c:pt idx="139">
                  <c:v>1.2969999999999999</c:v>
                </c:pt>
                <c:pt idx="140">
                  <c:v>1.4821</c:v>
                </c:pt>
                <c:pt idx="141">
                  <c:v>1.0876999999999999</c:v>
                </c:pt>
                <c:pt idx="142">
                  <c:v>1.84</c:v>
                </c:pt>
                <c:pt idx="143">
                  <c:v>0.97789999999999999</c:v>
                </c:pt>
                <c:pt idx="144">
                  <c:v>1.1970000000000001</c:v>
                </c:pt>
                <c:pt idx="145">
                  <c:v>1.0279</c:v>
                </c:pt>
                <c:pt idx="146">
                  <c:v>1.5367999999999999</c:v>
                </c:pt>
                <c:pt idx="147">
                  <c:v>1.3193999999999999</c:v>
                </c:pt>
                <c:pt idx="148">
                  <c:v>1.8766</c:v>
                </c:pt>
                <c:pt idx="149">
                  <c:v>0.84250000000000003</c:v>
                </c:pt>
                <c:pt idx="150">
                  <c:v>1.0579000000000001</c:v>
                </c:pt>
                <c:pt idx="151">
                  <c:v>1.8243</c:v>
                </c:pt>
                <c:pt idx="152">
                  <c:v>1.9478</c:v>
                </c:pt>
                <c:pt idx="153">
                  <c:v>1.4497</c:v>
                </c:pt>
                <c:pt idx="154">
                  <c:v>1.2444</c:v>
                </c:pt>
                <c:pt idx="155">
                  <c:v>1.7775000000000001</c:v>
                </c:pt>
                <c:pt idx="156">
                  <c:v>1.2448999999999999</c:v>
                </c:pt>
                <c:pt idx="157">
                  <c:v>0.88619999999999999</c:v>
                </c:pt>
                <c:pt idx="158">
                  <c:v>1.1463000000000001</c:v>
                </c:pt>
                <c:pt idx="159">
                  <c:v>2.1381999999999999</c:v>
                </c:pt>
                <c:pt idx="160">
                  <c:v>0.8427</c:v>
                </c:pt>
                <c:pt idx="161">
                  <c:v>3.1972999999999998</c:v>
                </c:pt>
                <c:pt idx="162">
                  <c:v>1.6154999999999999</c:v>
                </c:pt>
                <c:pt idx="163">
                  <c:v>1.3613999999999999</c:v>
                </c:pt>
                <c:pt idx="164">
                  <c:v>2.0525000000000002</c:v>
                </c:pt>
                <c:pt idx="165">
                  <c:v>0.94279999999999997</c:v>
                </c:pt>
                <c:pt idx="166">
                  <c:v>1.3005</c:v>
                </c:pt>
                <c:pt idx="167">
                  <c:v>5.6999000000000004</c:v>
                </c:pt>
                <c:pt idx="168">
                  <c:v>2.9693000000000001</c:v>
                </c:pt>
                <c:pt idx="169">
                  <c:v>1.7282999999999999</c:v>
                </c:pt>
                <c:pt idx="170">
                  <c:v>1.8693</c:v>
                </c:pt>
                <c:pt idx="171">
                  <c:v>3.0537000000000001</c:v>
                </c:pt>
                <c:pt idx="172">
                  <c:v>1.119</c:v>
                </c:pt>
                <c:pt idx="173">
                  <c:v>0.97840000000000005</c:v>
                </c:pt>
                <c:pt idx="174">
                  <c:v>1.2798</c:v>
                </c:pt>
                <c:pt idx="175">
                  <c:v>1.2472000000000001</c:v>
                </c:pt>
                <c:pt idx="176">
                  <c:v>1.8576999999999999</c:v>
                </c:pt>
                <c:pt idx="177">
                  <c:v>1.0081</c:v>
                </c:pt>
                <c:pt idx="178">
                  <c:v>1.2666999999999999</c:v>
                </c:pt>
                <c:pt idx="179">
                  <c:v>1.7139</c:v>
                </c:pt>
                <c:pt idx="180">
                  <c:v>0.8972</c:v>
                </c:pt>
                <c:pt idx="181">
                  <c:v>1.923</c:v>
                </c:pt>
                <c:pt idx="182">
                  <c:v>1.5058</c:v>
                </c:pt>
                <c:pt idx="183">
                  <c:v>1.2987</c:v>
                </c:pt>
                <c:pt idx="184">
                  <c:v>1.1735</c:v>
                </c:pt>
                <c:pt idx="185">
                  <c:v>1.4332</c:v>
                </c:pt>
                <c:pt idx="186">
                  <c:v>2.0592999999999999</c:v>
                </c:pt>
                <c:pt idx="187">
                  <c:v>1.6495</c:v>
                </c:pt>
                <c:pt idx="188">
                  <c:v>1.3514999999999999</c:v>
                </c:pt>
                <c:pt idx="189">
                  <c:v>5.0457999999999998</c:v>
                </c:pt>
                <c:pt idx="190">
                  <c:v>2.0428999999999999</c:v>
                </c:pt>
                <c:pt idx="191">
                  <c:v>1.2439</c:v>
                </c:pt>
                <c:pt idx="192">
                  <c:v>0.97499999999999998</c:v>
                </c:pt>
                <c:pt idx="193">
                  <c:v>1.252</c:v>
                </c:pt>
                <c:pt idx="194">
                  <c:v>1.3858999999999999</c:v>
                </c:pt>
                <c:pt idx="195">
                  <c:v>1.2329000000000001</c:v>
                </c:pt>
                <c:pt idx="196">
                  <c:v>1.1577</c:v>
                </c:pt>
                <c:pt idx="197">
                  <c:v>1.2481</c:v>
                </c:pt>
                <c:pt idx="198">
                  <c:v>1.4103000000000001</c:v>
                </c:pt>
                <c:pt idx="199">
                  <c:v>2.036</c:v>
                </c:pt>
                <c:pt idx="200">
                  <c:v>1.3446</c:v>
                </c:pt>
                <c:pt idx="201">
                  <c:v>3.4950999999999999</c:v>
                </c:pt>
                <c:pt idx="202">
                  <c:v>9.1339000000000006</c:v>
                </c:pt>
                <c:pt idx="203">
                  <c:v>4.2435</c:v>
                </c:pt>
                <c:pt idx="204">
                  <c:v>1.5149999999999999</c:v>
                </c:pt>
                <c:pt idx="205">
                  <c:v>1.5955999999999999</c:v>
                </c:pt>
                <c:pt idx="206">
                  <c:v>2.1758999999999999</c:v>
                </c:pt>
                <c:pt idx="207">
                  <c:v>1.1898</c:v>
                </c:pt>
                <c:pt idx="208">
                  <c:v>1.5709</c:v>
                </c:pt>
                <c:pt idx="209">
                  <c:v>1.8714999999999999</c:v>
                </c:pt>
                <c:pt idx="210">
                  <c:v>2.4066999999999998</c:v>
                </c:pt>
                <c:pt idx="211">
                  <c:v>1.9138999999999999</c:v>
                </c:pt>
                <c:pt idx="212">
                  <c:v>1.6188</c:v>
                </c:pt>
                <c:pt idx="213">
                  <c:v>1.9857</c:v>
                </c:pt>
                <c:pt idx="214">
                  <c:v>1.5085</c:v>
                </c:pt>
                <c:pt idx="215">
                  <c:v>1.3722000000000001</c:v>
                </c:pt>
                <c:pt idx="216">
                  <c:v>1.3352999999999999</c:v>
                </c:pt>
                <c:pt idx="217">
                  <c:v>1.4</c:v>
                </c:pt>
                <c:pt idx="218">
                  <c:v>1.4056999999999999</c:v>
                </c:pt>
                <c:pt idx="219">
                  <c:v>2.1920999999999999</c:v>
                </c:pt>
                <c:pt idx="220">
                  <c:v>0</c:v>
                </c:pt>
                <c:pt idx="221">
                  <c:v>2.3357000000000001</c:v>
                </c:pt>
                <c:pt idx="222">
                  <c:v>1.6429</c:v>
                </c:pt>
                <c:pt idx="223">
                  <c:v>1.0338000000000001</c:v>
                </c:pt>
                <c:pt idx="224">
                  <c:v>1.8222</c:v>
                </c:pt>
                <c:pt idx="225">
                  <c:v>0</c:v>
                </c:pt>
                <c:pt idx="226">
                  <c:v>1.3869</c:v>
                </c:pt>
                <c:pt idx="227">
                  <c:v>1.044</c:v>
                </c:pt>
                <c:pt idx="228">
                  <c:v>6.4542000000000002</c:v>
                </c:pt>
                <c:pt idx="229">
                  <c:v>1.2827999999999999</c:v>
                </c:pt>
                <c:pt idx="230">
                  <c:v>1.6504000000000001</c:v>
                </c:pt>
                <c:pt idx="231">
                  <c:v>1.3063</c:v>
                </c:pt>
                <c:pt idx="232">
                  <c:v>6.7083000000000004</c:v>
                </c:pt>
                <c:pt idx="233">
                  <c:v>1.9970000000000001</c:v>
                </c:pt>
                <c:pt idx="234">
                  <c:v>1.6293</c:v>
                </c:pt>
                <c:pt idx="235">
                  <c:v>2.5354999999999999</c:v>
                </c:pt>
                <c:pt idx="236">
                  <c:v>1.2668999999999999</c:v>
                </c:pt>
                <c:pt idx="237">
                  <c:v>1.8527</c:v>
                </c:pt>
                <c:pt idx="238">
                  <c:v>1.7559</c:v>
                </c:pt>
                <c:pt idx="239">
                  <c:v>0</c:v>
                </c:pt>
                <c:pt idx="240">
                  <c:v>1.4268000000000001</c:v>
                </c:pt>
                <c:pt idx="241">
                  <c:v>2.1067999999999998</c:v>
                </c:pt>
                <c:pt idx="242">
                  <c:v>1.1608000000000001</c:v>
                </c:pt>
                <c:pt idx="243">
                  <c:v>0.83840000000000003</c:v>
                </c:pt>
                <c:pt idx="244">
                  <c:v>1.597</c:v>
                </c:pt>
                <c:pt idx="245">
                  <c:v>0.95779999999999998</c:v>
                </c:pt>
                <c:pt idx="246">
                  <c:v>1.5416000000000001</c:v>
                </c:pt>
                <c:pt idx="247">
                  <c:v>1.6888000000000001</c:v>
                </c:pt>
                <c:pt idx="248">
                  <c:v>1.3320000000000001</c:v>
                </c:pt>
                <c:pt idx="249">
                  <c:v>0.98699999999999999</c:v>
                </c:pt>
                <c:pt idx="250">
                  <c:v>1.1533</c:v>
                </c:pt>
                <c:pt idx="251">
                  <c:v>1.2834000000000001</c:v>
                </c:pt>
                <c:pt idx="252">
                  <c:v>1.3098000000000001</c:v>
                </c:pt>
                <c:pt idx="253">
                  <c:v>1.1713</c:v>
                </c:pt>
                <c:pt idx="254">
                  <c:v>1.3186</c:v>
                </c:pt>
                <c:pt idx="255">
                  <c:v>1.4343999999999999</c:v>
                </c:pt>
                <c:pt idx="256">
                  <c:v>0.95540000000000003</c:v>
                </c:pt>
                <c:pt idx="257">
                  <c:v>1.0464</c:v>
                </c:pt>
                <c:pt idx="258">
                  <c:v>1.5789</c:v>
                </c:pt>
                <c:pt idx="259">
                  <c:v>1.2681</c:v>
                </c:pt>
                <c:pt idx="260">
                  <c:v>1.2525999999999999</c:v>
                </c:pt>
                <c:pt idx="261">
                  <c:v>1.2847</c:v>
                </c:pt>
                <c:pt idx="262">
                  <c:v>1.0419</c:v>
                </c:pt>
                <c:pt idx="263">
                  <c:v>1.2330000000000001</c:v>
                </c:pt>
                <c:pt idx="264">
                  <c:v>0.8821</c:v>
                </c:pt>
                <c:pt idx="265">
                  <c:v>1.3341000000000001</c:v>
                </c:pt>
                <c:pt idx="266">
                  <c:v>2.1825999999999999</c:v>
                </c:pt>
                <c:pt idx="267">
                  <c:v>1.7591000000000001</c:v>
                </c:pt>
                <c:pt idx="268">
                  <c:v>1.4917</c:v>
                </c:pt>
                <c:pt idx="269">
                  <c:v>1.3422000000000001</c:v>
                </c:pt>
                <c:pt idx="270">
                  <c:v>1.4245000000000001</c:v>
                </c:pt>
                <c:pt idx="271">
                  <c:v>0.98650000000000004</c:v>
                </c:pt>
                <c:pt idx="272">
                  <c:v>0.90659999999999996</c:v>
                </c:pt>
                <c:pt idx="273">
                  <c:v>1.5764</c:v>
                </c:pt>
                <c:pt idx="274">
                  <c:v>1.1212</c:v>
                </c:pt>
                <c:pt idx="275">
                  <c:v>1.2002999999999999</c:v>
                </c:pt>
                <c:pt idx="276">
                  <c:v>1.4450000000000001</c:v>
                </c:pt>
                <c:pt idx="277">
                  <c:v>1.4293</c:v>
                </c:pt>
                <c:pt idx="278">
                  <c:v>0.91749999999999998</c:v>
                </c:pt>
                <c:pt idx="279">
                  <c:v>1.7313000000000001</c:v>
                </c:pt>
                <c:pt idx="280">
                  <c:v>1.5044999999999999</c:v>
                </c:pt>
                <c:pt idx="281">
                  <c:v>1.4795</c:v>
                </c:pt>
                <c:pt idx="282">
                  <c:v>1.5019</c:v>
                </c:pt>
                <c:pt idx="283">
                  <c:v>1.4574</c:v>
                </c:pt>
                <c:pt idx="284">
                  <c:v>1.4276</c:v>
                </c:pt>
                <c:pt idx="285">
                  <c:v>3.2385000000000002</c:v>
                </c:pt>
                <c:pt idx="286">
                  <c:v>1.4757</c:v>
                </c:pt>
                <c:pt idx="287">
                  <c:v>0.98609999999999998</c:v>
                </c:pt>
                <c:pt idx="288">
                  <c:v>1.3834</c:v>
                </c:pt>
                <c:pt idx="289">
                  <c:v>1.8560000000000001</c:v>
                </c:pt>
                <c:pt idx="290">
                  <c:v>1.5528</c:v>
                </c:pt>
                <c:pt idx="291">
                  <c:v>1.1567000000000001</c:v>
                </c:pt>
                <c:pt idx="292">
                  <c:v>0.91920000000000002</c:v>
                </c:pt>
                <c:pt idx="293">
                  <c:v>1.8909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0B-4172-A0C6-BF6AE806DF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169696"/>
        <c:axId val="283163792"/>
      </c:lineChart>
      <c:dateAx>
        <c:axId val="283169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63792"/>
        <c:crosses val="autoZero"/>
        <c:auto val="1"/>
        <c:lblOffset val="100"/>
        <c:baseTimeUnit val="days"/>
      </c:dateAx>
      <c:valAx>
        <c:axId val="283163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69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borussia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Sheet1!$A$2:$A$295</c:f>
              <c:numCache>
                <c:formatCode>m/d/yyyy</c:formatCode>
                <c:ptCount val="294"/>
                <c:pt idx="0">
                  <c:v>44743</c:v>
                </c:pt>
                <c:pt idx="1">
                  <c:v>44744</c:v>
                </c:pt>
                <c:pt idx="2">
                  <c:v>44745</c:v>
                </c:pt>
                <c:pt idx="3">
                  <c:v>44746</c:v>
                </c:pt>
                <c:pt idx="4">
                  <c:v>44747</c:v>
                </c:pt>
                <c:pt idx="5">
                  <c:v>44748</c:v>
                </c:pt>
                <c:pt idx="6">
                  <c:v>44749</c:v>
                </c:pt>
                <c:pt idx="7">
                  <c:v>44750</c:v>
                </c:pt>
                <c:pt idx="8">
                  <c:v>44751</c:v>
                </c:pt>
                <c:pt idx="9">
                  <c:v>44752</c:v>
                </c:pt>
                <c:pt idx="10">
                  <c:v>44753</c:v>
                </c:pt>
                <c:pt idx="11">
                  <c:v>44754</c:v>
                </c:pt>
                <c:pt idx="12">
                  <c:v>44755</c:v>
                </c:pt>
                <c:pt idx="13">
                  <c:v>44756</c:v>
                </c:pt>
                <c:pt idx="14">
                  <c:v>44757</c:v>
                </c:pt>
                <c:pt idx="15">
                  <c:v>44758</c:v>
                </c:pt>
                <c:pt idx="16">
                  <c:v>44759</c:v>
                </c:pt>
                <c:pt idx="17">
                  <c:v>44760</c:v>
                </c:pt>
                <c:pt idx="18">
                  <c:v>44761</c:v>
                </c:pt>
                <c:pt idx="19">
                  <c:v>44762</c:v>
                </c:pt>
                <c:pt idx="20">
                  <c:v>44763</c:v>
                </c:pt>
                <c:pt idx="21">
                  <c:v>44764</c:v>
                </c:pt>
                <c:pt idx="22">
                  <c:v>44765</c:v>
                </c:pt>
                <c:pt idx="23">
                  <c:v>44766</c:v>
                </c:pt>
                <c:pt idx="24">
                  <c:v>44767</c:v>
                </c:pt>
                <c:pt idx="25">
                  <c:v>44768</c:v>
                </c:pt>
                <c:pt idx="26">
                  <c:v>44769</c:v>
                </c:pt>
                <c:pt idx="27">
                  <c:v>44770</c:v>
                </c:pt>
                <c:pt idx="28">
                  <c:v>44771</c:v>
                </c:pt>
                <c:pt idx="29">
                  <c:v>44772</c:v>
                </c:pt>
                <c:pt idx="30">
                  <c:v>44773</c:v>
                </c:pt>
                <c:pt idx="31">
                  <c:v>44774</c:v>
                </c:pt>
                <c:pt idx="32">
                  <c:v>44775</c:v>
                </c:pt>
                <c:pt idx="33">
                  <c:v>44776</c:v>
                </c:pt>
                <c:pt idx="34">
                  <c:v>44777</c:v>
                </c:pt>
                <c:pt idx="35">
                  <c:v>44778</c:v>
                </c:pt>
                <c:pt idx="36">
                  <c:v>44779</c:v>
                </c:pt>
                <c:pt idx="37">
                  <c:v>44780</c:v>
                </c:pt>
                <c:pt idx="38">
                  <c:v>44781</c:v>
                </c:pt>
                <c:pt idx="39">
                  <c:v>44782</c:v>
                </c:pt>
                <c:pt idx="40">
                  <c:v>44783</c:v>
                </c:pt>
                <c:pt idx="41">
                  <c:v>44784</c:v>
                </c:pt>
                <c:pt idx="42">
                  <c:v>44785</c:v>
                </c:pt>
                <c:pt idx="43">
                  <c:v>44786</c:v>
                </c:pt>
                <c:pt idx="44">
                  <c:v>44787</c:v>
                </c:pt>
                <c:pt idx="45">
                  <c:v>44788</c:v>
                </c:pt>
                <c:pt idx="46">
                  <c:v>44789</c:v>
                </c:pt>
                <c:pt idx="47">
                  <c:v>44790</c:v>
                </c:pt>
                <c:pt idx="48">
                  <c:v>44791</c:v>
                </c:pt>
                <c:pt idx="49">
                  <c:v>44792</c:v>
                </c:pt>
                <c:pt idx="50">
                  <c:v>44793</c:v>
                </c:pt>
                <c:pt idx="51">
                  <c:v>44794</c:v>
                </c:pt>
                <c:pt idx="52">
                  <c:v>44795</c:v>
                </c:pt>
                <c:pt idx="53">
                  <c:v>44796</c:v>
                </c:pt>
                <c:pt idx="54">
                  <c:v>44797</c:v>
                </c:pt>
                <c:pt idx="55">
                  <c:v>44798</c:v>
                </c:pt>
                <c:pt idx="56">
                  <c:v>44799</c:v>
                </c:pt>
                <c:pt idx="57">
                  <c:v>44800</c:v>
                </c:pt>
                <c:pt idx="58">
                  <c:v>44801</c:v>
                </c:pt>
                <c:pt idx="59">
                  <c:v>44802</c:v>
                </c:pt>
                <c:pt idx="60">
                  <c:v>44803</c:v>
                </c:pt>
                <c:pt idx="61">
                  <c:v>44804</c:v>
                </c:pt>
                <c:pt idx="62">
                  <c:v>44805</c:v>
                </c:pt>
                <c:pt idx="63">
                  <c:v>44806</c:v>
                </c:pt>
                <c:pt idx="64">
                  <c:v>44807</c:v>
                </c:pt>
                <c:pt idx="65">
                  <c:v>44808</c:v>
                </c:pt>
                <c:pt idx="66">
                  <c:v>44809</c:v>
                </c:pt>
                <c:pt idx="67">
                  <c:v>44810</c:v>
                </c:pt>
                <c:pt idx="68">
                  <c:v>44811</c:v>
                </c:pt>
                <c:pt idx="69">
                  <c:v>44812</c:v>
                </c:pt>
                <c:pt idx="70">
                  <c:v>44813</c:v>
                </c:pt>
                <c:pt idx="71">
                  <c:v>44814</c:v>
                </c:pt>
                <c:pt idx="72">
                  <c:v>44815</c:v>
                </c:pt>
                <c:pt idx="73">
                  <c:v>44816</c:v>
                </c:pt>
                <c:pt idx="74">
                  <c:v>44817</c:v>
                </c:pt>
                <c:pt idx="75">
                  <c:v>44818</c:v>
                </c:pt>
                <c:pt idx="76">
                  <c:v>44819</c:v>
                </c:pt>
                <c:pt idx="77">
                  <c:v>44820</c:v>
                </c:pt>
                <c:pt idx="78">
                  <c:v>44821</c:v>
                </c:pt>
                <c:pt idx="79">
                  <c:v>44822</c:v>
                </c:pt>
                <c:pt idx="80">
                  <c:v>44823</c:v>
                </c:pt>
                <c:pt idx="81">
                  <c:v>44824</c:v>
                </c:pt>
                <c:pt idx="82">
                  <c:v>44825</c:v>
                </c:pt>
                <c:pt idx="83">
                  <c:v>44826</c:v>
                </c:pt>
                <c:pt idx="84">
                  <c:v>44827</c:v>
                </c:pt>
                <c:pt idx="85">
                  <c:v>44828</c:v>
                </c:pt>
                <c:pt idx="86">
                  <c:v>44829</c:v>
                </c:pt>
                <c:pt idx="87">
                  <c:v>44830</c:v>
                </c:pt>
                <c:pt idx="88">
                  <c:v>44831</c:v>
                </c:pt>
                <c:pt idx="89">
                  <c:v>44832</c:v>
                </c:pt>
                <c:pt idx="90">
                  <c:v>44833</c:v>
                </c:pt>
                <c:pt idx="91">
                  <c:v>44834</c:v>
                </c:pt>
                <c:pt idx="92">
                  <c:v>44835</c:v>
                </c:pt>
                <c:pt idx="93">
                  <c:v>44836</c:v>
                </c:pt>
                <c:pt idx="94">
                  <c:v>44837</c:v>
                </c:pt>
                <c:pt idx="95">
                  <c:v>44838</c:v>
                </c:pt>
                <c:pt idx="96">
                  <c:v>44839</c:v>
                </c:pt>
                <c:pt idx="97">
                  <c:v>44840</c:v>
                </c:pt>
                <c:pt idx="98">
                  <c:v>44841</c:v>
                </c:pt>
                <c:pt idx="99">
                  <c:v>44842</c:v>
                </c:pt>
                <c:pt idx="100">
                  <c:v>44843</c:v>
                </c:pt>
                <c:pt idx="101">
                  <c:v>44844</c:v>
                </c:pt>
                <c:pt idx="102">
                  <c:v>44845</c:v>
                </c:pt>
                <c:pt idx="103">
                  <c:v>44846</c:v>
                </c:pt>
                <c:pt idx="104">
                  <c:v>44847</c:v>
                </c:pt>
                <c:pt idx="105">
                  <c:v>44848</c:v>
                </c:pt>
                <c:pt idx="106">
                  <c:v>44849</c:v>
                </c:pt>
                <c:pt idx="107">
                  <c:v>44850</c:v>
                </c:pt>
                <c:pt idx="108">
                  <c:v>44851</c:v>
                </c:pt>
                <c:pt idx="109">
                  <c:v>44852</c:v>
                </c:pt>
                <c:pt idx="110">
                  <c:v>44853</c:v>
                </c:pt>
                <c:pt idx="111">
                  <c:v>44854</c:v>
                </c:pt>
                <c:pt idx="112">
                  <c:v>44855</c:v>
                </c:pt>
                <c:pt idx="113">
                  <c:v>44856</c:v>
                </c:pt>
                <c:pt idx="114">
                  <c:v>44857</c:v>
                </c:pt>
                <c:pt idx="115">
                  <c:v>44858</c:v>
                </c:pt>
                <c:pt idx="116">
                  <c:v>44859</c:v>
                </c:pt>
                <c:pt idx="117">
                  <c:v>44860</c:v>
                </c:pt>
                <c:pt idx="118">
                  <c:v>44861</c:v>
                </c:pt>
                <c:pt idx="119">
                  <c:v>44862</c:v>
                </c:pt>
                <c:pt idx="120">
                  <c:v>44863</c:v>
                </c:pt>
                <c:pt idx="121">
                  <c:v>44864</c:v>
                </c:pt>
                <c:pt idx="122">
                  <c:v>44865</c:v>
                </c:pt>
                <c:pt idx="123">
                  <c:v>44866</c:v>
                </c:pt>
                <c:pt idx="124">
                  <c:v>44867</c:v>
                </c:pt>
                <c:pt idx="125">
                  <c:v>44868</c:v>
                </c:pt>
                <c:pt idx="126">
                  <c:v>44869</c:v>
                </c:pt>
                <c:pt idx="127">
                  <c:v>44870</c:v>
                </c:pt>
                <c:pt idx="128">
                  <c:v>44871</c:v>
                </c:pt>
                <c:pt idx="129">
                  <c:v>44872</c:v>
                </c:pt>
                <c:pt idx="130">
                  <c:v>44873</c:v>
                </c:pt>
                <c:pt idx="131">
                  <c:v>44874</c:v>
                </c:pt>
                <c:pt idx="132">
                  <c:v>44875</c:v>
                </c:pt>
                <c:pt idx="133">
                  <c:v>44876</c:v>
                </c:pt>
                <c:pt idx="134">
                  <c:v>44877</c:v>
                </c:pt>
                <c:pt idx="135">
                  <c:v>44878</c:v>
                </c:pt>
                <c:pt idx="136">
                  <c:v>44879</c:v>
                </c:pt>
                <c:pt idx="137">
                  <c:v>44880</c:v>
                </c:pt>
                <c:pt idx="138">
                  <c:v>44881</c:v>
                </c:pt>
                <c:pt idx="139">
                  <c:v>44882</c:v>
                </c:pt>
                <c:pt idx="140">
                  <c:v>44883</c:v>
                </c:pt>
                <c:pt idx="141">
                  <c:v>44884</c:v>
                </c:pt>
                <c:pt idx="142">
                  <c:v>44885</c:v>
                </c:pt>
                <c:pt idx="143">
                  <c:v>44886</c:v>
                </c:pt>
                <c:pt idx="144">
                  <c:v>44887</c:v>
                </c:pt>
                <c:pt idx="145">
                  <c:v>44888</c:v>
                </c:pt>
                <c:pt idx="146">
                  <c:v>44889</c:v>
                </c:pt>
                <c:pt idx="147">
                  <c:v>44890</c:v>
                </c:pt>
                <c:pt idx="148">
                  <c:v>44891</c:v>
                </c:pt>
                <c:pt idx="149">
                  <c:v>44892</c:v>
                </c:pt>
                <c:pt idx="150">
                  <c:v>44893</c:v>
                </c:pt>
                <c:pt idx="151">
                  <c:v>44894</c:v>
                </c:pt>
                <c:pt idx="152">
                  <c:v>44895</c:v>
                </c:pt>
                <c:pt idx="153">
                  <c:v>44896</c:v>
                </c:pt>
                <c:pt idx="154">
                  <c:v>44897</c:v>
                </c:pt>
                <c:pt idx="155">
                  <c:v>44898</c:v>
                </c:pt>
                <c:pt idx="156">
                  <c:v>44899</c:v>
                </c:pt>
                <c:pt idx="157">
                  <c:v>44900</c:v>
                </c:pt>
                <c:pt idx="158">
                  <c:v>44901</c:v>
                </c:pt>
                <c:pt idx="159">
                  <c:v>44902</c:v>
                </c:pt>
                <c:pt idx="160">
                  <c:v>44903</c:v>
                </c:pt>
                <c:pt idx="161">
                  <c:v>44904</c:v>
                </c:pt>
                <c:pt idx="162">
                  <c:v>44905</c:v>
                </c:pt>
                <c:pt idx="163">
                  <c:v>44906</c:v>
                </c:pt>
                <c:pt idx="164">
                  <c:v>44907</c:v>
                </c:pt>
                <c:pt idx="165">
                  <c:v>44908</c:v>
                </c:pt>
                <c:pt idx="166">
                  <c:v>44909</c:v>
                </c:pt>
                <c:pt idx="167">
                  <c:v>44910</c:v>
                </c:pt>
                <c:pt idx="168">
                  <c:v>44911</c:v>
                </c:pt>
                <c:pt idx="169">
                  <c:v>44912</c:v>
                </c:pt>
                <c:pt idx="170">
                  <c:v>44913</c:v>
                </c:pt>
                <c:pt idx="171">
                  <c:v>44914</c:v>
                </c:pt>
                <c:pt idx="172">
                  <c:v>44915</c:v>
                </c:pt>
                <c:pt idx="173">
                  <c:v>44916</c:v>
                </c:pt>
                <c:pt idx="174">
                  <c:v>44917</c:v>
                </c:pt>
                <c:pt idx="175">
                  <c:v>44918</c:v>
                </c:pt>
                <c:pt idx="176">
                  <c:v>44919</c:v>
                </c:pt>
                <c:pt idx="177">
                  <c:v>44920</c:v>
                </c:pt>
                <c:pt idx="178">
                  <c:v>44921</c:v>
                </c:pt>
                <c:pt idx="179">
                  <c:v>44922</c:v>
                </c:pt>
                <c:pt idx="180">
                  <c:v>44923</c:v>
                </c:pt>
                <c:pt idx="181">
                  <c:v>44924</c:v>
                </c:pt>
                <c:pt idx="182">
                  <c:v>44925</c:v>
                </c:pt>
                <c:pt idx="183">
                  <c:v>44926</c:v>
                </c:pt>
                <c:pt idx="184">
                  <c:v>44927</c:v>
                </c:pt>
                <c:pt idx="185">
                  <c:v>44928</c:v>
                </c:pt>
                <c:pt idx="186">
                  <c:v>44929</c:v>
                </c:pt>
                <c:pt idx="187">
                  <c:v>44930</c:v>
                </c:pt>
                <c:pt idx="188">
                  <c:v>44931</c:v>
                </c:pt>
                <c:pt idx="189">
                  <c:v>44932</c:v>
                </c:pt>
                <c:pt idx="190">
                  <c:v>44933</c:v>
                </c:pt>
                <c:pt idx="191">
                  <c:v>44934</c:v>
                </c:pt>
                <c:pt idx="192">
                  <c:v>44935</c:v>
                </c:pt>
                <c:pt idx="193">
                  <c:v>44936</c:v>
                </c:pt>
                <c:pt idx="194">
                  <c:v>44937</c:v>
                </c:pt>
                <c:pt idx="195">
                  <c:v>44938</c:v>
                </c:pt>
                <c:pt idx="196">
                  <c:v>44939</c:v>
                </c:pt>
                <c:pt idx="197">
                  <c:v>44940</c:v>
                </c:pt>
                <c:pt idx="198">
                  <c:v>44941</c:v>
                </c:pt>
                <c:pt idx="199">
                  <c:v>44942</c:v>
                </c:pt>
                <c:pt idx="200">
                  <c:v>44943</c:v>
                </c:pt>
                <c:pt idx="201">
                  <c:v>44944</c:v>
                </c:pt>
                <c:pt idx="202">
                  <c:v>44945</c:v>
                </c:pt>
                <c:pt idx="203">
                  <c:v>44946</c:v>
                </c:pt>
                <c:pt idx="204">
                  <c:v>44947</c:v>
                </c:pt>
                <c:pt idx="205">
                  <c:v>44948</c:v>
                </c:pt>
                <c:pt idx="206">
                  <c:v>44949</c:v>
                </c:pt>
                <c:pt idx="207">
                  <c:v>44950</c:v>
                </c:pt>
                <c:pt idx="208">
                  <c:v>44951</c:v>
                </c:pt>
                <c:pt idx="209">
                  <c:v>44952</c:v>
                </c:pt>
                <c:pt idx="210">
                  <c:v>44953</c:v>
                </c:pt>
                <c:pt idx="211">
                  <c:v>44954</c:v>
                </c:pt>
                <c:pt idx="212">
                  <c:v>44955</c:v>
                </c:pt>
                <c:pt idx="213">
                  <c:v>44956</c:v>
                </c:pt>
                <c:pt idx="214">
                  <c:v>44957</c:v>
                </c:pt>
                <c:pt idx="215">
                  <c:v>44958</c:v>
                </c:pt>
                <c:pt idx="216">
                  <c:v>44959</c:v>
                </c:pt>
                <c:pt idx="217">
                  <c:v>44960</c:v>
                </c:pt>
                <c:pt idx="218">
                  <c:v>44961</c:v>
                </c:pt>
                <c:pt idx="219">
                  <c:v>44962</c:v>
                </c:pt>
                <c:pt idx="220">
                  <c:v>44963</c:v>
                </c:pt>
                <c:pt idx="221">
                  <c:v>44964</c:v>
                </c:pt>
                <c:pt idx="222">
                  <c:v>44965</c:v>
                </c:pt>
                <c:pt idx="223">
                  <c:v>44966</c:v>
                </c:pt>
                <c:pt idx="224">
                  <c:v>44967</c:v>
                </c:pt>
                <c:pt idx="225">
                  <c:v>44968</c:v>
                </c:pt>
                <c:pt idx="226">
                  <c:v>44969</c:v>
                </c:pt>
                <c:pt idx="227">
                  <c:v>44970</c:v>
                </c:pt>
                <c:pt idx="228">
                  <c:v>44971</c:v>
                </c:pt>
                <c:pt idx="229">
                  <c:v>44972</c:v>
                </c:pt>
                <c:pt idx="230">
                  <c:v>44973</c:v>
                </c:pt>
                <c:pt idx="231">
                  <c:v>44974</c:v>
                </c:pt>
                <c:pt idx="232">
                  <c:v>44975</c:v>
                </c:pt>
                <c:pt idx="233">
                  <c:v>44976</c:v>
                </c:pt>
                <c:pt idx="234">
                  <c:v>44977</c:v>
                </c:pt>
                <c:pt idx="235">
                  <c:v>44978</c:v>
                </c:pt>
                <c:pt idx="236">
                  <c:v>44979</c:v>
                </c:pt>
                <c:pt idx="237">
                  <c:v>44980</c:v>
                </c:pt>
                <c:pt idx="238">
                  <c:v>44981</c:v>
                </c:pt>
                <c:pt idx="239">
                  <c:v>44982</c:v>
                </c:pt>
                <c:pt idx="240">
                  <c:v>44983</c:v>
                </c:pt>
                <c:pt idx="241">
                  <c:v>44984</c:v>
                </c:pt>
                <c:pt idx="242">
                  <c:v>44985</c:v>
                </c:pt>
                <c:pt idx="243">
                  <c:v>44986</c:v>
                </c:pt>
                <c:pt idx="244">
                  <c:v>44987</c:v>
                </c:pt>
                <c:pt idx="245">
                  <c:v>44988</c:v>
                </c:pt>
                <c:pt idx="246">
                  <c:v>44989</c:v>
                </c:pt>
                <c:pt idx="247">
                  <c:v>44990</c:v>
                </c:pt>
                <c:pt idx="248">
                  <c:v>44991</c:v>
                </c:pt>
                <c:pt idx="249">
                  <c:v>44992</c:v>
                </c:pt>
                <c:pt idx="250">
                  <c:v>44993</c:v>
                </c:pt>
                <c:pt idx="251">
                  <c:v>44994</c:v>
                </c:pt>
                <c:pt idx="252">
                  <c:v>44995</c:v>
                </c:pt>
                <c:pt idx="253">
                  <c:v>44996</c:v>
                </c:pt>
                <c:pt idx="254">
                  <c:v>44997</c:v>
                </c:pt>
                <c:pt idx="255">
                  <c:v>44998</c:v>
                </c:pt>
                <c:pt idx="256">
                  <c:v>44999</c:v>
                </c:pt>
                <c:pt idx="257">
                  <c:v>45000</c:v>
                </c:pt>
                <c:pt idx="258">
                  <c:v>45001</c:v>
                </c:pt>
                <c:pt idx="259">
                  <c:v>45002</c:v>
                </c:pt>
                <c:pt idx="260">
                  <c:v>45003</c:v>
                </c:pt>
                <c:pt idx="261">
                  <c:v>45004</c:v>
                </c:pt>
                <c:pt idx="262">
                  <c:v>45005</c:v>
                </c:pt>
                <c:pt idx="263">
                  <c:v>45006</c:v>
                </c:pt>
                <c:pt idx="264">
                  <c:v>45007</c:v>
                </c:pt>
                <c:pt idx="265">
                  <c:v>45008</c:v>
                </c:pt>
                <c:pt idx="266">
                  <c:v>45009</c:v>
                </c:pt>
                <c:pt idx="267">
                  <c:v>45010</c:v>
                </c:pt>
                <c:pt idx="268">
                  <c:v>45011</c:v>
                </c:pt>
                <c:pt idx="269">
                  <c:v>45012</c:v>
                </c:pt>
                <c:pt idx="270">
                  <c:v>45013</c:v>
                </c:pt>
                <c:pt idx="271">
                  <c:v>45014</c:v>
                </c:pt>
                <c:pt idx="272">
                  <c:v>45015</c:v>
                </c:pt>
                <c:pt idx="273">
                  <c:v>45016</c:v>
                </c:pt>
                <c:pt idx="274">
                  <c:v>45017</c:v>
                </c:pt>
                <c:pt idx="275">
                  <c:v>45018</c:v>
                </c:pt>
                <c:pt idx="276">
                  <c:v>45019</c:v>
                </c:pt>
                <c:pt idx="277">
                  <c:v>45020</c:v>
                </c:pt>
                <c:pt idx="278">
                  <c:v>45021</c:v>
                </c:pt>
                <c:pt idx="279">
                  <c:v>45022</c:v>
                </c:pt>
                <c:pt idx="280">
                  <c:v>45023</c:v>
                </c:pt>
                <c:pt idx="281">
                  <c:v>45024</c:v>
                </c:pt>
                <c:pt idx="282">
                  <c:v>45025</c:v>
                </c:pt>
                <c:pt idx="283">
                  <c:v>45026</c:v>
                </c:pt>
                <c:pt idx="284">
                  <c:v>45027</c:v>
                </c:pt>
                <c:pt idx="285">
                  <c:v>45028</c:v>
                </c:pt>
                <c:pt idx="286">
                  <c:v>45029</c:v>
                </c:pt>
                <c:pt idx="287">
                  <c:v>45030</c:v>
                </c:pt>
                <c:pt idx="288">
                  <c:v>45031</c:v>
                </c:pt>
                <c:pt idx="289">
                  <c:v>45032</c:v>
                </c:pt>
                <c:pt idx="290">
                  <c:v>45033</c:v>
                </c:pt>
                <c:pt idx="291">
                  <c:v>45034</c:v>
                </c:pt>
                <c:pt idx="292">
                  <c:v>45035</c:v>
                </c:pt>
                <c:pt idx="293">
                  <c:v>45036</c:v>
                </c:pt>
              </c:numCache>
            </c:numRef>
          </c:cat>
          <c:val>
            <c:numRef>
              <c:f>Sheet1!$B$2:$B$295</c:f>
              <c:numCache>
                <c:formatCode>General</c:formatCode>
                <c:ptCount val="294"/>
                <c:pt idx="0">
                  <c:v>8574</c:v>
                </c:pt>
                <c:pt idx="1">
                  <c:v>21519</c:v>
                </c:pt>
                <c:pt idx="2">
                  <c:v>15643</c:v>
                </c:pt>
                <c:pt idx="3">
                  <c:v>9821</c:v>
                </c:pt>
                <c:pt idx="4">
                  <c:v>8015</c:v>
                </c:pt>
                <c:pt idx="5">
                  <c:v>9787</c:v>
                </c:pt>
                <c:pt idx="6">
                  <c:v>11882</c:v>
                </c:pt>
                <c:pt idx="7">
                  <c:v>7038</c:v>
                </c:pt>
                <c:pt idx="8">
                  <c:v>7222</c:v>
                </c:pt>
                <c:pt idx="9">
                  <c:v>9163</c:v>
                </c:pt>
                <c:pt idx="10">
                  <c:v>9599</c:v>
                </c:pt>
                <c:pt idx="11">
                  <c:v>14371</c:v>
                </c:pt>
                <c:pt idx="12">
                  <c:v>8544</c:v>
                </c:pt>
                <c:pt idx="13">
                  <c:v>12172</c:v>
                </c:pt>
                <c:pt idx="14">
                  <c:v>18097</c:v>
                </c:pt>
                <c:pt idx="15">
                  <c:v>9611</c:v>
                </c:pt>
                <c:pt idx="16">
                  <c:v>11300</c:v>
                </c:pt>
                <c:pt idx="17">
                  <c:v>6698</c:v>
                </c:pt>
                <c:pt idx="18">
                  <c:v>10608</c:v>
                </c:pt>
                <c:pt idx="19">
                  <c:v>8391</c:v>
                </c:pt>
                <c:pt idx="20">
                  <c:v>7421</c:v>
                </c:pt>
                <c:pt idx="21">
                  <c:v>6263</c:v>
                </c:pt>
                <c:pt idx="22">
                  <c:v>10667</c:v>
                </c:pt>
                <c:pt idx="23">
                  <c:v>9455</c:v>
                </c:pt>
                <c:pt idx="24">
                  <c:v>7790</c:v>
                </c:pt>
                <c:pt idx="25">
                  <c:v>7445</c:v>
                </c:pt>
                <c:pt idx="26">
                  <c:v>9640</c:v>
                </c:pt>
                <c:pt idx="27">
                  <c:v>7841</c:v>
                </c:pt>
                <c:pt idx="28">
                  <c:v>11218</c:v>
                </c:pt>
                <c:pt idx="29">
                  <c:v>10017</c:v>
                </c:pt>
                <c:pt idx="30">
                  <c:v>9433</c:v>
                </c:pt>
                <c:pt idx="31">
                  <c:v>9469</c:v>
                </c:pt>
                <c:pt idx="32">
                  <c:v>7374</c:v>
                </c:pt>
                <c:pt idx="33">
                  <c:v>10335</c:v>
                </c:pt>
                <c:pt idx="34">
                  <c:v>5784</c:v>
                </c:pt>
                <c:pt idx="35">
                  <c:v>15313</c:v>
                </c:pt>
                <c:pt idx="36">
                  <c:v>25640</c:v>
                </c:pt>
                <c:pt idx="37">
                  <c:v>13811</c:v>
                </c:pt>
                <c:pt idx="38">
                  <c:v>20295</c:v>
                </c:pt>
                <c:pt idx="39">
                  <c:v>14109</c:v>
                </c:pt>
                <c:pt idx="40">
                  <c:v>11119</c:v>
                </c:pt>
                <c:pt idx="41">
                  <c:v>12475</c:v>
                </c:pt>
                <c:pt idx="42">
                  <c:v>9231</c:v>
                </c:pt>
                <c:pt idx="43">
                  <c:v>10581</c:v>
                </c:pt>
                <c:pt idx="44">
                  <c:v>10854</c:v>
                </c:pt>
                <c:pt idx="45">
                  <c:v>10709</c:v>
                </c:pt>
                <c:pt idx="46">
                  <c:v>28533</c:v>
                </c:pt>
                <c:pt idx="47">
                  <c:v>12341</c:v>
                </c:pt>
                <c:pt idx="48">
                  <c:v>15168</c:v>
                </c:pt>
                <c:pt idx="49">
                  <c:v>12888</c:v>
                </c:pt>
                <c:pt idx="50">
                  <c:v>13719</c:v>
                </c:pt>
                <c:pt idx="51">
                  <c:v>15388</c:v>
                </c:pt>
                <c:pt idx="52">
                  <c:v>11299</c:v>
                </c:pt>
                <c:pt idx="53">
                  <c:v>12315</c:v>
                </c:pt>
                <c:pt idx="54">
                  <c:v>21721</c:v>
                </c:pt>
                <c:pt idx="55">
                  <c:v>9913</c:v>
                </c:pt>
                <c:pt idx="56">
                  <c:v>11318</c:v>
                </c:pt>
                <c:pt idx="57">
                  <c:v>16942</c:v>
                </c:pt>
                <c:pt idx="58">
                  <c:v>17895</c:v>
                </c:pt>
                <c:pt idx="59">
                  <c:v>12594</c:v>
                </c:pt>
                <c:pt idx="60">
                  <c:v>32101</c:v>
                </c:pt>
                <c:pt idx="61">
                  <c:v>13070</c:v>
                </c:pt>
                <c:pt idx="62">
                  <c:v>26228</c:v>
                </c:pt>
                <c:pt idx="63">
                  <c:v>10268</c:v>
                </c:pt>
                <c:pt idx="64">
                  <c:v>17459</c:v>
                </c:pt>
                <c:pt idx="65">
                  <c:v>12181</c:v>
                </c:pt>
                <c:pt idx="66">
                  <c:v>12426</c:v>
                </c:pt>
                <c:pt idx="67">
                  <c:v>18231</c:v>
                </c:pt>
                <c:pt idx="68">
                  <c:v>8147</c:v>
                </c:pt>
                <c:pt idx="69">
                  <c:v>12120</c:v>
                </c:pt>
                <c:pt idx="70">
                  <c:v>8118</c:v>
                </c:pt>
                <c:pt idx="71">
                  <c:v>7339</c:v>
                </c:pt>
                <c:pt idx="72">
                  <c:v>9916</c:v>
                </c:pt>
                <c:pt idx="73">
                  <c:v>12620</c:v>
                </c:pt>
                <c:pt idx="74">
                  <c:v>21199</c:v>
                </c:pt>
                <c:pt idx="75">
                  <c:v>12926</c:v>
                </c:pt>
                <c:pt idx="76">
                  <c:v>37858</c:v>
                </c:pt>
                <c:pt idx="77">
                  <c:v>11044</c:v>
                </c:pt>
                <c:pt idx="78">
                  <c:v>15946</c:v>
                </c:pt>
                <c:pt idx="79">
                  <c:v>19189</c:v>
                </c:pt>
                <c:pt idx="80">
                  <c:v>11736</c:v>
                </c:pt>
                <c:pt idx="81">
                  <c:v>11248</c:v>
                </c:pt>
                <c:pt idx="82">
                  <c:v>17851</c:v>
                </c:pt>
                <c:pt idx="83">
                  <c:v>11914</c:v>
                </c:pt>
                <c:pt idx="84">
                  <c:v>9032</c:v>
                </c:pt>
                <c:pt idx="85">
                  <c:v>9646</c:v>
                </c:pt>
                <c:pt idx="86">
                  <c:v>13546</c:v>
                </c:pt>
                <c:pt idx="87">
                  <c:v>8656</c:v>
                </c:pt>
                <c:pt idx="88">
                  <c:v>22560</c:v>
                </c:pt>
                <c:pt idx="89">
                  <c:v>8511</c:v>
                </c:pt>
                <c:pt idx="90">
                  <c:v>8881</c:v>
                </c:pt>
                <c:pt idx="91">
                  <c:v>11786</c:v>
                </c:pt>
                <c:pt idx="92">
                  <c:v>10140</c:v>
                </c:pt>
                <c:pt idx="93">
                  <c:v>0</c:v>
                </c:pt>
                <c:pt idx="94">
                  <c:v>16534</c:v>
                </c:pt>
                <c:pt idx="95">
                  <c:v>9356</c:v>
                </c:pt>
                <c:pt idx="96">
                  <c:v>7290</c:v>
                </c:pt>
                <c:pt idx="97">
                  <c:v>7393</c:v>
                </c:pt>
                <c:pt idx="98">
                  <c:v>13196</c:v>
                </c:pt>
                <c:pt idx="99">
                  <c:v>10090</c:v>
                </c:pt>
                <c:pt idx="100">
                  <c:v>19445</c:v>
                </c:pt>
                <c:pt idx="101">
                  <c:v>18138</c:v>
                </c:pt>
                <c:pt idx="102">
                  <c:v>16635</c:v>
                </c:pt>
                <c:pt idx="103">
                  <c:v>40153</c:v>
                </c:pt>
                <c:pt idx="104">
                  <c:v>15919</c:v>
                </c:pt>
                <c:pt idx="105">
                  <c:v>8707</c:v>
                </c:pt>
                <c:pt idx="106">
                  <c:v>11131</c:v>
                </c:pt>
                <c:pt idx="107">
                  <c:v>12409</c:v>
                </c:pt>
                <c:pt idx="108">
                  <c:v>13915</c:v>
                </c:pt>
                <c:pt idx="109">
                  <c:v>11645</c:v>
                </c:pt>
                <c:pt idx="110">
                  <c:v>15316</c:v>
                </c:pt>
                <c:pt idx="111">
                  <c:v>7975</c:v>
                </c:pt>
                <c:pt idx="112">
                  <c:v>13572</c:v>
                </c:pt>
                <c:pt idx="113">
                  <c:v>9015</c:v>
                </c:pt>
                <c:pt idx="114">
                  <c:v>14009</c:v>
                </c:pt>
                <c:pt idx="115">
                  <c:v>16088</c:v>
                </c:pt>
                <c:pt idx="116">
                  <c:v>10653</c:v>
                </c:pt>
                <c:pt idx="117">
                  <c:v>8906</c:v>
                </c:pt>
                <c:pt idx="118">
                  <c:v>16335</c:v>
                </c:pt>
                <c:pt idx="119">
                  <c:v>10632</c:v>
                </c:pt>
                <c:pt idx="120">
                  <c:v>14189</c:v>
                </c:pt>
                <c:pt idx="121">
                  <c:v>9553</c:v>
                </c:pt>
                <c:pt idx="122">
                  <c:v>6466</c:v>
                </c:pt>
                <c:pt idx="123">
                  <c:v>8865</c:v>
                </c:pt>
                <c:pt idx="124">
                  <c:v>9272</c:v>
                </c:pt>
                <c:pt idx="125">
                  <c:v>13634</c:v>
                </c:pt>
                <c:pt idx="126">
                  <c:v>12860</c:v>
                </c:pt>
                <c:pt idx="127">
                  <c:v>13731</c:v>
                </c:pt>
                <c:pt idx="128">
                  <c:v>19756</c:v>
                </c:pt>
                <c:pt idx="129">
                  <c:v>14448</c:v>
                </c:pt>
                <c:pt idx="130">
                  <c:v>13220</c:v>
                </c:pt>
                <c:pt idx="131">
                  <c:v>13917</c:v>
                </c:pt>
                <c:pt idx="132">
                  <c:v>19527</c:v>
                </c:pt>
                <c:pt idx="133">
                  <c:v>19960</c:v>
                </c:pt>
                <c:pt idx="134">
                  <c:v>20943</c:v>
                </c:pt>
                <c:pt idx="135">
                  <c:v>17884</c:v>
                </c:pt>
                <c:pt idx="136">
                  <c:v>17803</c:v>
                </c:pt>
                <c:pt idx="137">
                  <c:v>30425</c:v>
                </c:pt>
                <c:pt idx="138">
                  <c:v>22949</c:v>
                </c:pt>
                <c:pt idx="139">
                  <c:v>9820</c:v>
                </c:pt>
                <c:pt idx="140">
                  <c:v>11221</c:v>
                </c:pt>
                <c:pt idx="141">
                  <c:v>8235</c:v>
                </c:pt>
                <c:pt idx="142">
                  <c:v>13930</c:v>
                </c:pt>
                <c:pt idx="143">
                  <c:v>7403</c:v>
                </c:pt>
                <c:pt idx="144">
                  <c:v>9061</c:v>
                </c:pt>
                <c:pt idx="145">
                  <c:v>7780</c:v>
                </c:pt>
                <c:pt idx="146">
                  <c:v>11631</c:v>
                </c:pt>
                <c:pt idx="147">
                  <c:v>9985</c:v>
                </c:pt>
                <c:pt idx="148">
                  <c:v>14200</c:v>
                </c:pt>
                <c:pt idx="149">
                  <c:v>6374</c:v>
                </c:pt>
                <c:pt idx="150">
                  <c:v>8003</c:v>
                </c:pt>
                <c:pt idx="151">
                  <c:v>13799</c:v>
                </c:pt>
                <c:pt idx="152">
                  <c:v>14731</c:v>
                </c:pt>
                <c:pt idx="153">
                  <c:v>10963</c:v>
                </c:pt>
                <c:pt idx="154">
                  <c:v>9410</c:v>
                </c:pt>
                <c:pt idx="155">
                  <c:v>13440</c:v>
                </c:pt>
                <c:pt idx="156">
                  <c:v>9411</c:v>
                </c:pt>
                <c:pt idx="157">
                  <c:v>6699</c:v>
                </c:pt>
                <c:pt idx="158">
                  <c:v>8665</c:v>
                </c:pt>
                <c:pt idx="159">
                  <c:v>16165</c:v>
                </c:pt>
                <c:pt idx="160">
                  <c:v>6370</c:v>
                </c:pt>
                <c:pt idx="161">
                  <c:v>24168</c:v>
                </c:pt>
                <c:pt idx="162">
                  <c:v>12212</c:v>
                </c:pt>
                <c:pt idx="163">
                  <c:v>10291</c:v>
                </c:pt>
                <c:pt idx="164">
                  <c:v>15514</c:v>
                </c:pt>
                <c:pt idx="165">
                  <c:v>7126</c:v>
                </c:pt>
                <c:pt idx="166">
                  <c:v>9829</c:v>
                </c:pt>
                <c:pt idx="167">
                  <c:v>43083</c:v>
                </c:pt>
                <c:pt idx="168">
                  <c:v>22449</c:v>
                </c:pt>
                <c:pt idx="169">
                  <c:v>13069</c:v>
                </c:pt>
                <c:pt idx="170">
                  <c:v>14137</c:v>
                </c:pt>
                <c:pt idx="171">
                  <c:v>23099</c:v>
                </c:pt>
                <c:pt idx="172">
                  <c:v>8467</c:v>
                </c:pt>
                <c:pt idx="173">
                  <c:v>7406</c:v>
                </c:pt>
                <c:pt idx="174">
                  <c:v>9688</c:v>
                </c:pt>
                <c:pt idx="175">
                  <c:v>9441</c:v>
                </c:pt>
                <c:pt idx="176">
                  <c:v>14063</c:v>
                </c:pt>
                <c:pt idx="177">
                  <c:v>7631</c:v>
                </c:pt>
                <c:pt idx="178">
                  <c:v>9588</c:v>
                </c:pt>
                <c:pt idx="179">
                  <c:v>12976</c:v>
                </c:pt>
                <c:pt idx="180">
                  <c:v>6795</c:v>
                </c:pt>
                <c:pt idx="181">
                  <c:v>14566</c:v>
                </c:pt>
                <c:pt idx="182">
                  <c:v>11405</c:v>
                </c:pt>
                <c:pt idx="183">
                  <c:v>9837</c:v>
                </c:pt>
                <c:pt idx="184">
                  <c:v>8889</c:v>
                </c:pt>
                <c:pt idx="185">
                  <c:v>10856</c:v>
                </c:pt>
                <c:pt idx="186">
                  <c:v>15600</c:v>
                </c:pt>
                <c:pt idx="187">
                  <c:v>12499</c:v>
                </c:pt>
                <c:pt idx="188">
                  <c:v>10245</c:v>
                </c:pt>
                <c:pt idx="189">
                  <c:v>38267</c:v>
                </c:pt>
                <c:pt idx="190">
                  <c:v>15504</c:v>
                </c:pt>
                <c:pt idx="191">
                  <c:v>9445</c:v>
                </c:pt>
                <c:pt idx="192">
                  <c:v>7404</c:v>
                </c:pt>
                <c:pt idx="193">
                  <c:v>9509</c:v>
                </c:pt>
                <c:pt idx="194">
                  <c:v>10528</c:v>
                </c:pt>
                <c:pt idx="195">
                  <c:v>9366</c:v>
                </c:pt>
                <c:pt idx="196">
                  <c:v>8797</c:v>
                </c:pt>
                <c:pt idx="197">
                  <c:v>9486</c:v>
                </c:pt>
                <c:pt idx="198">
                  <c:v>10721</c:v>
                </c:pt>
                <c:pt idx="199">
                  <c:v>15482</c:v>
                </c:pt>
                <c:pt idx="200">
                  <c:v>10226</c:v>
                </c:pt>
                <c:pt idx="201">
                  <c:v>26590</c:v>
                </c:pt>
                <c:pt idx="202">
                  <c:v>69533</c:v>
                </c:pt>
                <c:pt idx="203">
                  <c:v>32332</c:v>
                </c:pt>
                <c:pt idx="204">
                  <c:v>11551</c:v>
                </c:pt>
                <c:pt idx="205">
                  <c:v>12171</c:v>
                </c:pt>
                <c:pt idx="206">
                  <c:v>16605</c:v>
                </c:pt>
                <c:pt idx="207">
                  <c:v>9084</c:v>
                </c:pt>
                <c:pt idx="208">
                  <c:v>12000</c:v>
                </c:pt>
                <c:pt idx="209">
                  <c:v>14309</c:v>
                </c:pt>
                <c:pt idx="210">
                  <c:v>18422</c:v>
                </c:pt>
                <c:pt idx="211">
                  <c:v>14664</c:v>
                </c:pt>
                <c:pt idx="212">
                  <c:v>12413</c:v>
                </c:pt>
                <c:pt idx="213">
                  <c:v>15240</c:v>
                </c:pt>
                <c:pt idx="214">
                  <c:v>11585</c:v>
                </c:pt>
                <c:pt idx="215">
                  <c:v>10547</c:v>
                </c:pt>
                <c:pt idx="216">
                  <c:v>10267</c:v>
                </c:pt>
                <c:pt idx="217">
                  <c:v>10766</c:v>
                </c:pt>
                <c:pt idx="218">
                  <c:v>10814</c:v>
                </c:pt>
                <c:pt idx="219">
                  <c:v>16869</c:v>
                </c:pt>
                <c:pt idx="220">
                  <c:v>0</c:v>
                </c:pt>
                <c:pt idx="221">
                  <c:v>17982</c:v>
                </c:pt>
                <c:pt idx="222">
                  <c:v>12650</c:v>
                </c:pt>
                <c:pt idx="223">
                  <c:v>7961</c:v>
                </c:pt>
                <c:pt idx="224">
                  <c:v>14038</c:v>
                </c:pt>
                <c:pt idx="225">
                  <c:v>0</c:v>
                </c:pt>
                <c:pt idx="226">
                  <c:v>10693</c:v>
                </c:pt>
                <c:pt idx="227">
                  <c:v>8050</c:v>
                </c:pt>
                <c:pt idx="228">
                  <c:v>49783</c:v>
                </c:pt>
                <c:pt idx="229">
                  <c:v>9895</c:v>
                </c:pt>
                <c:pt idx="230">
                  <c:v>12729</c:v>
                </c:pt>
                <c:pt idx="231">
                  <c:v>10079</c:v>
                </c:pt>
                <c:pt idx="232">
                  <c:v>51796</c:v>
                </c:pt>
                <c:pt idx="233">
                  <c:v>15433</c:v>
                </c:pt>
                <c:pt idx="234">
                  <c:v>12603</c:v>
                </c:pt>
                <c:pt idx="235">
                  <c:v>19628</c:v>
                </c:pt>
                <c:pt idx="236">
                  <c:v>9815</c:v>
                </c:pt>
                <c:pt idx="237">
                  <c:v>14363</c:v>
                </c:pt>
                <c:pt idx="238">
                  <c:v>13625</c:v>
                </c:pt>
                <c:pt idx="239">
                  <c:v>0</c:v>
                </c:pt>
                <c:pt idx="240">
                  <c:v>11085</c:v>
                </c:pt>
                <c:pt idx="241">
                  <c:v>16366</c:v>
                </c:pt>
                <c:pt idx="242">
                  <c:v>9019</c:v>
                </c:pt>
                <c:pt idx="243">
                  <c:v>6518</c:v>
                </c:pt>
                <c:pt idx="244">
                  <c:v>12417</c:v>
                </c:pt>
                <c:pt idx="245">
                  <c:v>7447</c:v>
                </c:pt>
                <c:pt idx="246">
                  <c:v>11988</c:v>
                </c:pt>
                <c:pt idx="247">
                  <c:v>13137</c:v>
                </c:pt>
                <c:pt idx="248">
                  <c:v>10364</c:v>
                </c:pt>
                <c:pt idx="249">
                  <c:v>7681</c:v>
                </c:pt>
                <c:pt idx="250">
                  <c:v>8977</c:v>
                </c:pt>
                <c:pt idx="251">
                  <c:v>9992</c:v>
                </c:pt>
                <c:pt idx="252">
                  <c:v>10200</c:v>
                </c:pt>
                <c:pt idx="253">
                  <c:v>9124</c:v>
                </c:pt>
                <c:pt idx="254">
                  <c:v>10274</c:v>
                </c:pt>
                <c:pt idx="255">
                  <c:v>11178</c:v>
                </c:pt>
                <c:pt idx="256">
                  <c:v>7446</c:v>
                </c:pt>
                <c:pt idx="257">
                  <c:v>8156</c:v>
                </c:pt>
                <c:pt idx="258">
                  <c:v>12306</c:v>
                </c:pt>
                <c:pt idx="259">
                  <c:v>9885</c:v>
                </c:pt>
                <c:pt idx="260">
                  <c:v>9769</c:v>
                </c:pt>
                <c:pt idx="261">
                  <c:v>10023</c:v>
                </c:pt>
                <c:pt idx="262">
                  <c:v>8130</c:v>
                </c:pt>
                <c:pt idx="263">
                  <c:v>9623</c:v>
                </c:pt>
                <c:pt idx="264">
                  <c:v>6886</c:v>
                </c:pt>
                <c:pt idx="265">
                  <c:v>10416</c:v>
                </c:pt>
                <c:pt idx="266">
                  <c:v>17051</c:v>
                </c:pt>
                <c:pt idx="267">
                  <c:v>13759</c:v>
                </c:pt>
                <c:pt idx="268">
                  <c:v>11681</c:v>
                </c:pt>
                <c:pt idx="269">
                  <c:v>10515</c:v>
                </c:pt>
                <c:pt idx="270">
                  <c:v>11161</c:v>
                </c:pt>
                <c:pt idx="271">
                  <c:v>7730</c:v>
                </c:pt>
                <c:pt idx="272">
                  <c:v>7105</c:v>
                </c:pt>
                <c:pt idx="273">
                  <c:v>12357</c:v>
                </c:pt>
                <c:pt idx="274">
                  <c:v>8790</c:v>
                </c:pt>
                <c:pt idx="275">
                  <c:v>9412</c:v>
                </c:pt>
                <c:pt idx="276">
                  <c:v>11335</c:v>
                </c:pt>
                <c:pt idx="277">
                  <c:v>11215</c:v>
                </c:pt>
                <c:pt idx="278">
                  <c:v>7202</c:v>
                </c:pt>
                <c:pt idx="279">
                  <c:v>13598</c:v>
                </c:pt>
                <c:pt idx="280">
                  <c:v>11822</c:v>
                </c:pt>
                <c:pt idx="281">
                  <c:v>11628</c:v>
                </c:pt>
                <c:pt idx="282">
                  <c:v>11808</c:v>
                </c:pt>
                <c:pt idx="283">
                  <c:v>11462</c:v>
                </c:pt>
                <c:pt idx="284">
                  <c:v>11232</c:v>
                </c:pt>
                <c:pt idx="285">
                  <c:v>25487</c:v>
                </c:pt>
                <c:pt idx="286">
                  <c:v>11618</c:v>
                </c:pt>
                <c:pt idx="287">
                  <c:v>7765</c:v>
                </c:pt>
                <c:pt idx="288">
                  <c:v>10896</c:v>
                </c:pt>
                <c:pt idx="289">
                  <c:v>14622</c:v>
                </c:pt>
                <c:pt idx="290">
                  <c:v>12236</c:v>
                </c:pt>
                <c:pt idx="291">
                  <c:v>9115</c:v>
                </c:pt>
                <c:pt idx="292">
                  <c:v>7244</c:v>
                </c:pt>
                <c:pt idx="293">
                  <c:v>14903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495-49A6-A910-A8FD340F49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165432"/>
        <c:axId val="283171008"/>
      </c:lineChart>
      <c:dateAx>
        <c:axId val="283165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71008"/>
        <c:crosses val="autoZero"/>
        <c:auto val="1"/>
        <c:lblOffset val="100"/>
        <c:baseTimeUnit val="days"/>
      </c:dateAx>
      <c:valAx>
        <c:axId val="283171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65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borussia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Sheet1!$A$2:$A$295</c:f>
              <c:numCache>
                <c:formatCode>m/d/yyyy</c:formatCode>
                <c:ptCount val="294"/>
                <c:pt idx="0">
                  <c:v>44743</c:v>
                </c:pt>
                <c:pt idx="1">
                  <c:v>44744</c:v>
                </c:pt>
                <c:pt idx="2">
                  <c:v>44745</c:v>
                </c:pt>
                <c:pt idx="3">
                  <c:v>44746</c:v>
                </c:pt>
                <c:pt idx="4">
                  <c:v>44747</c:v>
                </c:pt>
                <c:pt idx="5">
                  <c:v>44748</c:v>
                </c:pt>
                <c:pt idx="6">
                  <c:v>44749</c:v>
                </c:pt>
                <c:pt idx="7">
                  <c:v>44750</c:v>
                </c:pt>
                <c:pt idx="8">
                  <c:v>44751</c:v>
                </c:pt>
                <c:pt idx="9">
                  <c:v>44752</c:v>
                </c:pt>
                <c:pt idx="10">
                  <c:v>44753</c:v>
                </c:pt>
                <c:pt idx="11">
                  <c:v>44754</c:v>
                </c:pt>
                <c:pt idx="12">
                  <c:v>44755</c:v>
                </c:pt>
                <c:pt idx="13">
                  <c:v>44756</c:v>
                </c:pt>
                <c:pt idx="14">
                  <c:v>44757</c:v>
                </c:pt>
                <c:pt idx="15">
                  <c:v>44758</c:v>
                </c:pt>
                <c:pt idx="16">
                  <c:v>44759</c:v>
                </c:pt>
                <c:pt idx="17">
                  <c:v>44760</c:v>
                </c:pt>
                <c:pt idx="18">
                  <c:v>44761</c:v>
                </c:pt>
                <c:pt idx="19">
                  <c:v>44762</c:v>
                </c:pt>
                <c:pt idx="20">
                  <c:v>44763</c:v>
                </c:pt>
                <c:pt idx="21">
                  <c:v>44764</c:v>
                </c:pt>
                <c:pt idx="22">
                  <c:v>44765</c:v>
                </c:pt>
                <c:pt idx="23">
                  <c:v>44766</c:v>
                </c:pt>
                <c:pt idx="24">
                  <c:v>44767</c:v>
                </c:pt>
                <c:pt idx="25">
                  <c:v>44768</c:v>
                </c:pt>
                <c:pt idx="26">
                  <c:v>44769</c:v>
                </c:pt>
                <c:pt idx="27">
                  <c:v>44770</c:v>
                </c:pt>
                <c:pt idx="28">
                  <c:v>44771</c:v>
                </c:pt>
                <c:pt idx="29">
                  <c:v>44772</c:v>
                </c:pt>
                <c:pt idx="30">
                  <c:v>44773</c:v>
                </c:pt>
                <c:pt idx="31">
                  <c:v>44774</c:v>
                </c:pt>
                <c:pt idx="32">
                  <c:v>44775</c:v>
                </c:pt>
                <c:pt idx="33">
                  <c:v>44776</c:v>
                </c:pt>
                <c:pt idx="34">
                  <c:v>44777</c:v>
                </c:pt>
                <c:pt idx="35">
                  <c:v>44778</c:v>
                </c:pt>
                <c:pt idx="36">
                  <c:v>44779</c:v>
                </c:pt>
                <c:pt idx="37">
                  <c:v>44780</c:v>
                </c:pt>
                <c:pt idx="38">
                  <c:v>44781</c:v>
                </c:pt>
                <c:pt idx="39">
                  <c:v>44782</c:v>
                </c:pt>
                <c:pt idx="40">
                  <c:v>44783</c:v>
                </c:pt>
                <c:pt idx="41">
                  <c:v>44784</c:v>
                </c:pt>
                <c:pt idx="42">
                  <c:v>44785</c:v>
                </c:pt>
                <c:pt idx="43">
                  <c:v>44786</c:v>
                </c:pt>
                <c:pt idx="44">
                  <c:v>44787</c:v>
                </c:pt>
                <c:pt idx="45">
                  <c:v>44788</c:v>
                </c:pt>
                <c:pt idx="46">
                  <c:v>44789</c:v>
                </c:pt>
                <c:pt idx="47">
                  <c:v>44790</c:v>
                </c:pt>
                <c:pt idx="48">
                  <c:v>44791</c:v>
                </c:pt>
                <c:pt idx="49">
                  <c:v>44792</c:v>
                </c:pt>
                <c:pt idx="50">
                  <c:v>44793</c:v>
                </c:pt>
                <c:pt idx="51">
                  <c:v>44794</c:v>
                </c:pt>
                <c:pt idx="52">
                  <c:v>44795</c:v>
                </c:pt>
                <c:pt idx="53">
                  <c:v>44796</c:v>
                </c:pt>
                <c:pt idx="54">
                  <c:v>44797</c:v>
                </c:pt>
                <c:pt idx="55">
                  <c:v>44798</c:v>
                </c:pt>
                <c:pt idx="56">
                  <c:v>44799</c:v>
                </c:pt>
                <c:pt idx="57">
                  <c:v>44800</c:v>
                </c:pt>
                <c:pt idx="58">
                  <c:v>44801</c:v>
                </c:pt>
                <c:pt idx="59">
                  <c:v>44802</c:v>
                </c:pt>
                <c:pt idx="60">
                  <c:v>44803</c:v>
                </c:pt>
                <c:pt idx="61">
                  <c:v>44804</c:v>
                </c:pt>
                <c:pt idx="62">
                  <c:v>44805</c:v>
                </c:pt>
                <c:pt idx="63">
                  <c:v>44806</c:v>
                </c:pt>
                <c:pt idx="64">
                  <c:v>44807</c:v>
                </c:pt>
                <c:pt idx="65">
                  <c:v>44808</c:v>
                </c:pt>
                <c:pt idx="66">
                  <c:v>44809</c:v>
                </c:pt>
                <c:pt idx="67">
                  <c:v>44810</c:v>
                </c:pt>
                <c:pt idx="68">
                  <c:v>44811</c:v>
                </c:pt>
                <c:pt idx="69">
                  <c:v>44812</c:v>
                </c:pt>
                <c:pt idx="70">
                  <c:v>44813</c:v>
                </c:pt>
                <c:pt idx="71">
                  <c:v>44814</c:v>
                </c:pt>
                <c:pt idx="72">
                  <c:v>44815</c:v>
                </c:pt>
                <c:pt idx="73">
                  <c:v>44816</c:v>
                </c:pt>
                <c:pt idx="74">
                  <c:v>44817</c:v>
                </c:pt>
                <c:pt idx="75">
                  <c:v>44818</c:v>
                </c:pt>
                <c:pt idx="76">
                  <c:v>44819</c:v>
                </c:pt>
                <c:pt idx="77">
                  <c:v>44820</c:v>
                </c:pt>
                <c:pt idx="78">
                  <c:v>44821</c:v>
                </c:pt>
                <c:pt idx="79">
                  <c:v>44822</c:v>
                </c:pt>
                <c:pt idx="80">
                  <c:v>44823</c:v>
                </c:pt>
                <c:pt idx="81">
                  <c:v>44824</c:v>
                </c:pt>
                <c:pt idx="82">
                  <c:v>44825</c:v>
                </c:pt>
                <c:pt idx="83">
                  <c:v>44826</c:v>
                </c:pt>
                <c:pt idx="84">
                  <c:v>44827</c:v>
                </c:pt>
                <c:pt idx="85">
                  <c:v>44828</c:v>
                </c:pt>
                <c:pt idx="86">
                  <c:v>44829</c:v>
                </c:pt>
                <c:pt idx="87">
                  <c:v>44830</c:v>
                </c:pt>
                <c:pt idx="88">
                  <c:v>44831</c:v>
                </c:pt>
                <c:pt idx="89">
                  <c:v>44832</c:v>
                </c:pt>
                <c:pt idx="90">
                  <c:v>44833</c:v>
                </c:pt>
                <c:pt idx="91">
                  <c:v>44834</c:v>
                </c:pt>
                <c:pt idx="92">
                  <c:v>44835</c:v>
                </c:pt>
                <c:pt idx="93">
                  <c:v>44836</c:v>
                </c:pt>
                <c:pt idx="94">
                  <c:v>44837</c:v>
                </c:pt>
                <c:pt idx="95">
                  <c:v>44838</c:v>
                </c:pt>
                <c:pt idx="96">
                  <c:v>44839</c:v>
                </c:pt>
                <c:pt idx="97">
                  <c:v>44840</c:v>
                </c:pt>
                <c:pt idx="98">
                  <c:v>44841</c:v>
                </c:pt>
                <c:pt idx="99">
                  <c:v>44842</c:v>
                </c:pt>
                <c:pt idx="100">
                  <c:v>44843</c:v>
                </c:pt>
                <c:pt idx="101">
                  <c:v>44844</c:v>
                </c:pt>
                <c:pt idx="102">
                  <c:v>44845</c:v>
                </c:pt>
                <c:pt idx="103">
                  <c:v>44846</c:v>
                </c:pt>
                <c:pt idx="104">
                  <c:v>44847</c:v>
                </c:pt>
                <c:pt idx="105">
                  <c:v>44848</c:v>
                </c:pt>
                <c:pt idx="106">
                  <c:v>44849</c:v>
                </c:pt>
                <c:pt idx="107">
                  <c:v>44850</c:v>
                </c:pt>
                <c:pt idx="108">
                  <c:v>44851</c:v>
                </c:pt>
                <c:pt idx="109">
                  <c:v>44852</c:v>
                </c:pt>
                <c:pt idx="110">
                  <c:v>44853</c:v>
                </c:pt>
                <c:pt idx="111">
                  <c:v>44854</c:v>
                </c:pt>
                <c:pt idx="112">
                  <c:v>44855</c:v>
                </c:pt>
                <c:pt idx="113">
                  <c:v>44856</c:v>
                </c:pt>
                <c:pt idx="114">
                  <c:v>44857</c:v>
                </c:pt>
                <c:pt idx="115">
                  <c:v>44858</c:v>
                </c:pt>
                <c:pt idx="116">
                  <c:v>44859</c:v>
                </c:pt>
                <c:pt idx="117">
                  <c:v>44860</c:v>
                </c:pt>
                <c:pt idx="118">
                  <c:v>44861</c:v>
                </c:pt>
                <c:pt idx="119">
                  <c:v>44862</c:v>
                </c:pt>
                <c:pt idx="120">
                  <c:v>44863</c:v>
                </c:pt>
                <c:pt idx="121">
                  <c:v>44864</c:v>
                </c:pt>
                <c:pt idx="122">
                  <c:v>44865</c:v>
                </c:pt>
                <c:pt idx="123">
                  <c:v>44866</c:v>
                </c:pt>
                <c:pt idx="124">
                  <c:v>44867</c:v>
                </c:pt>
                <c:pt idx="125">
                  <c:v>44868</c:v>
                </c:pt>
                <c:pt idx="126">
                  <c:v>44869</c:v>
                </c:pt>
                <c:pt idx="127">
                  <c:v>44870</c:v>
                </c:pt>
                <c:pt idx="128">
                  <c:v>44871</c:v>
                </c:pt>
                <c:pt idx="129">
                  <c:v>44872</c:v>
                </c:pt>
                <c:pt idx="130">
                  <c:v>44873</c:v>
                </c:pt>
                <c:pt idx="131">
                  <c:v>44874</c:v>
                </c:pt>
                <c:pt idx="132">
                  <c:v>44875</c:v>
                </c:pt>
                <c:pt idx="133">
                  <c:v>44876</c:v>
                </c:pt>
                <c:pt idx="134">
                  <c:v>44877</c:v>
                </c:pt>
                <c:pt idx="135">
                  <c:v>44878</c:v>
                </c:pt>
                <c:pt idx="136">
                  <c:v>44879</c:v>
                </c:pt>
                <c:pt idx="137">
                  <c:v>44880</c:v>
                </c:pt>
                <c:pt idx="138">
                  <c:v>44881</c:v>
                </c:pt>
                <c:pt idx="139">
                  <c:v>44882</c:v>
                </c:pt>
                <c:pt idx="140">
                  <c:v>44883</c:v>
                </c:pt>
                <c:pt idx="141">
                  <c:v>44884</c:v>
                </c:pt>
                <c:pt idx="142">
                  <c:v>44885</c:v>
                </c:pt>
                <c:pt idx="143">
                  <c:v>44886</c:v>
                </c:pt>
                <c:pt idx="144">
                  <c:v>44887</c:v>
                </c:pt>
                <c:pt idx="145">
                  <c:v>44888</c:v>
                </c:pt>
                <c:pt idx="146">
                  <c:v>44889</c:v>
                </c:pt>
                <c:pt idx="147">
                  <c:v>44890</c:v>
                </c:pt>
                <c:pt idx="148">
                  <c:v>44891</c:v>
                </c:pt>
                <c:pt idx="149">
                  <c:v>44892</c:v>
                </c:pt>
                <c:pt idx="150">
                  <c:v>44893</c:v>
                </c:pt>
                <c:pt idx="151">
                  <c:v>44894</c:v>
                </c:pt>
                <c:pt idx="152">
                  <c:v>44895</c:v>
                </c:pt>
                <c:pt idx="153">
                  <c:v>44896</c:v>
                </c:pt>
                <c:pt idx="154">
                  <c:v>44897</c:v>
                </c:pt>
                <c:pt idx="155">
                  <c:v>44898</c:v>
                </c:pt>
                <c:pt idx="156">
                  <c:v>44899</c:v>
                </c:pt>
                <c:pt idx="157">
                  <c:v>44900</c:v>
                </c:pt>
                <c:pt idx="158">
                  <c:v>44901</c:v>
                </c:pt>
                <c:pt idx="159">
                  <c:v>44902</c:v>
                </c:pt>
                <c:pt idx="160">
                  <c:v>44903</c:v>
                </c:pt>
                <c:pt idx="161">
                  <c:v>44904</c:v>
                </c:pt>
                <c:pt idx="162">
                  <c:v>44905</c:v>
                </c:pt>
                <c:pt idx="163">
                  <c:v>44906</c:v>
                </c:pt>
                <c:pt idx="164">
                  <c:v>44907</c:v>
                </c:pt>
                <c:pt idx="165">
                  <c:v>44908</c:v>
                </c:pt>
                <c:pt idx="166">
                  <c:v>44909</c:v>
                </c:pt>
                <c:pt idx="167">
                  <c:v>44910</c:v>
                </c:pt>
                <c:pt idx="168">
                  <c:v>44911</c:v>
                </c:pt>
                <c:pt idx="169">
                  <c:v>44912</c:v>
                </c:pt>
                <c:pt idx="170">
                  <c:v>44913</c:v>
                </c:pt>
                <c:pt idx="171">
                  <c:v>44914</c:v>
                </c:pt>
                <c:pt idx="172">
                  <c:v>44915</c:v>
                </c:pt>
                <c:pt idx="173">
                  <c:v>44916</c:v>
                </c:pt>
                <c:pt idx="174">
                  <c:v>44917</c:v>
                </c:pt>
                <c:pt idx="175">
                  <c:v>44918</c:v>
                </c:pt>
                <c:pt idx="176">
                  <c:v>44919</c:v>
                </c:pt>
                <c:pt idx="177">
                  <c:v>44920</c:v>
                </c:pt>
                <c:pt idx="178">
                  <c:v>44921</c:v>
                </c:pt>
                <c:pt idx="179">
                  <c:v>44922</c:v>
                </c:pt>
                <c:pt idx="180">
                  <c:v>44923</c:v>
                </c:pt>
                <c:pt idx="181">
                  <c:v>44924</c:v>
                </c:pt>
                <c:pt idx="182">
                  <c:v>44925</c:v>
                </c:pt>
                <c:pt idx="183">
                  <c:v>44926</c:v>
                </c:pt>
                <c:pt idx="184">
                  <c:v>44927</c:v>
                </c:pt>
                <c:pt idx="185">
                  <c:v>44928</c:v>
                </c:pt>
                <c:pt idx="186">
                  <c:v>44929</c:v>
                </c:pt>
                <c:pt idx="187">
                  <c:v>44930</c:v>
                </c:pt>
                <c:pt idx="188">
                  <c:v>44931</c:v>
                </c:pt>
                <c:pt idx="189">
                  <c:v>44932</c:v>
                </c:pt>
                <c:pt idx="190">
                  <c:v>44933</c:v>
                </c:pt>
                <c:pt idx="191">
                  <c:v>44934</c:v>
                </c:pt>
                <c:pt idx="192">
                  <c:v>44935</c:v>
                </c:pt>
                <c:pt idx="193">
                  <c:v>44936</c:v>
                </c:pt>
                <c:pt idx="194">
                  <c:v>44937</c:v>
                </c:pt>
                <c:pt idx="195">
                  <c:v>44938</c:v>
                </c:pt>
                <c:pt idx="196">
                  <c:v>44939</c:v>
                </c:pt>
                <c:pt idx="197">
                  <c:v>44940</c:v>
                </c:pt>
                <c:pt idx="198">
                  <c:v>44941</c:v>
                </c:pt>
                <c:pt idx="199">
                  <c:v>44942</c:v>
                </c:pt>
                <c:pt idx="200">
                  <c:v>44943</c:v>
                </c:pt>
                <c:pt idx="201">
                  <c:v>44944</c:v>
                </c:pt>
                <c:pt idx="202">
                  <c:v>44945</c:v>
                </c:pt>
                <c:pt idx="203">
                  <c:v>44946</c:v>
                </c:pt>
                <c:pt idx="204">
                  <c:v>44947</c:v>
                </c:pt>
                <c:pt idx="205">
                  <c:v>44948</c:v>
                </c:pt>
                <c:pt idx="206">
                  <c:v>44949</c:v>
                </c:pt>
                <c:pt idx="207">
                  <c:v>44950</c:v>
                </c:pt>
                <c:pt idx="208">
                  <c:v>44951</c:v>
                </c:pt>
                <c:pt idx="209">
                  <c:v>44952</c:v>
                </c:pt>
                <c:pt idx="210">
                  <c:v>44953</c:v>
                </c:pt>
                <c:pt idx="211">
                  <c:v>44954</c:v>
                </c:pt>
                <c:pt idx="212">
                  <c:v>44955</c:v>
                </c:pt>
                <c:pt idx="213">
                  <c:v>44956</c:v>
                </c:pt>
                <c:pt idx="214">
                  <c:v>44957</c:v>
                </c:pt>
                <c:pt idx="215">
                  <c:v>44958</c:v>
                </c:pt>
                <c:pt idx="216">
                  <c:v>44959</c:v>
                </c:pt>
                <c:pt idx="217">
                  <c:v>44960</c:v>
                </c:pt>
                <c:pt idx="218">
                  <c:v>44961</c:v>
                </c:pt>
                <c:pt idx="219">
                  <c:v>44962</c:v>
                </c:pt>
                <c:pt idx="220">
                  <c:v>44963</c:v>
                </c:pt>
                <c:pt idx="221">
                  <c:v>44964</c:v>
                </c:pt>
                <c:pt idx="222">
                  <c:v>44965</c:v>
                </c:pt>
                <c:pt idx="223">
                  <c:v>44966</c:v>
                </c:pt>
                <c:pt idx="224">
                  <c:v>44967</c:v>
                </c:pt>
                <c:pt idx="225">
                  <c:v>44968</c:v>
                </c:pt>
                <c:pt idx="226">
                  <c:v>44969</c:v>
                </c:pt>
                <c:pt idx="227">
                  <c:v>44970</c:v>
                </c:pt>
                <c:pt idx="228">
                  <c:v>44971</c:v>
                </c:pt>
                <c:pt idx="229">
                  <c:v>44972</c:v>
                </c:pt>
                <c:pt idx="230">
                  <c:v>44973</c:v>
                </c:pt>
                <c:pt idx="231">
                  <c:v>44974</c:v>
                </c:pt>
                <c:pt idx="232">
                  <c:v>44975</c:v>
                </c:pt>
                <c:pt idx="233">
                  <c:v>44976</c:v>
                </c:pt>
                <c:pt idx="234">
                  <c:v>44977</c:v>
                </c:pt>
                <c:pt idx="235">
                  <c:v>44978</c:v>
                </c:pt>
                <c:pt idx="236">
                  <c:v>44979</c:v>
                </c:pt>
                <c:pt idx="237">
                  <c:v>44980</c:v>
                </c:pt>
                <c:pt idx="238">
                  <c:v>44981</c:v>
                </c:pt>
                <c:pt idx="239">
                  <c:v>44982</c:v>
                </c:pt>
                <c:pt idx="240">
                  <c:v>44983</c:v>
                </c:pt>
                <c:pt idx="241">
                  <c:v>44984</c:v>
                </c:pt>
                <c:pt idx="242">
                  <c:v>44985</c:v>
                </c:pt>
                <c:pt idx="243">
                  <c:v>44986</c:v>
                </c:pt>
                <c:pt idx="244">
                  <c:v>44987</c:v>
                </c:pt>
                <c:pt idx="245">
                  <c:v>44988</c:v>
                </c:pt>
                <c:pt idx="246">
                  <c:v>44989</c:v>
                </c:pt>
                <c:pt idx="247">
                  <c:v>44990</c:v>
                </c:pt>
                <c:pt idx="248">
                  <c:v>44991</c:v>
                </c:pt>
                <c:pt idx="249">
                  <c:v>44992</c:v>
                </c:pt>
                <c:pt idx="250">
                  <c:v>44993</c:v>
                </c:pt>
                <c:pt idx="251">
                  <c:v>44994</c:v>
                </c:pt>
                <c:pt idx="252">
                  <c:v>44995</c:v>
                </c:pt>
                <c:pt idx="253">
                  <c:v>44996</c:v>
                </c:pt>
                <c:pt idx="254">
                  <c:v>44997</c:v>
                </c:pt>
                <c:pt idx="255">
                  <c:v>44998</c:v>
                </c:pt>
                <c:pt idx="256">
                  <c:v>44999</c:v>
                </c:pt>
                <c:pt idx="257">
                  <c:v>45000</c:v>
                </c:pt>
                <c:pt idx="258">
                  <c:v>45001</c:v>
                </c:pt>
                <c:pt idx="259">
                  <c:v>45002</c:v>
                </c:pt>
                <c:pt idx="260">
                  <c:v>45003</c:v>
                </c:pt>
                <c:pt idx="261">
                  <c:v>45004</c:v>
                </c:pt>
                <c:pt idx="262">
                  <c:v>45005</c:v>
                </c:pt>
                <c:pt idx="263">
                  <c:v>45006</c:v>
                </c:pt>
                <c:pt idx="264">
                  <c:v>45007</c:v>
                </c:pt>
                <c:pt idx="265">
                  <c:v>45008</c:v>
                </c:pt>
                <c:pt idx="266">
                  <c:v>45009</c:v>
                </c:pt>
                <c:pt idx="267">
                  <c:v>45010</c:v>
                </c:pt>
                <c:pt idx="268">
                  <c:v>45011</c:v>
                </c:pt>
                <c:pt idx="269">
                  <c:v>45012</c:v>
                </c:pt>
                <c:pt idx="270">
                  <c:v>45013</c:v>
                </c:pt>
                <c:pt idx="271">
                  <c:v>45014</c:v>
                </c:pt>
                <c:pt idx="272">
                  <c:v>45015</c:v>
                </c:pt>
                <c:pt idx="273">
                  <c:v>45016</c:v>
                </c:pt>
                <c:pt idx="274">
                  <c:v>45017</c:v>
                </c:pt>
                <c:pt idx="275">
                  <c:v>45018</c:v>
                </c:pt>
                <c:pt idx="276">
                  <c:v>45019</c:v>
                </c:pt>
                <c:pt idx="277">
                  <c:v>45020</c:v>
                </c:pt>
                <c:pt idx="278">
                  <c:v>45021</c:v>
                </c:pt>
                <c:pt idx="279">
                  <c:v>45022</c:v>
                </c:pt>
                <c:pt idx="280">
                  <c:v>45023</c:v>
                </c:pt>
                <c:pt idx="281">
                  <c:v>45024</c:v>
                </c:pt>
                <c:pt idx="282">
                  <c:v>45025</c:v>
                </c:pt>
                <c:pt idx="283">
                  <c:v>45026</c:v>
                </c:pt>
                <c:pt idx="284">
                  <c:v>45027</c:v>
                </c:pt>
                <c:pt idx="285">
                  <c:v>45028</c:v>
                </c:pt>
                <c:pt idx="286">
                  <c:v>45029</c:v>
                </c:pt>
                <c:pt idx="287">
                  <c:v>45030</c:v>
                </c:pt>
                <c:pt idx="288">
                  <c:v>45031</c:v>
                </c:pt>
                <c:pt idx="289">
                  <c:v>45032</c:v>
                </c:pt>
                <c:pt idx="290">
                  <c:v>45033</c:v>
                </c:pt>
                <c:pt idx="291">
                  <c:v>45034</c:v>
                </c:pt>
                <c:pt idx="292">
                  <c:v>45035</c:v>
                </c:pt>
                <c:pt idx="293">
                  <c:v>45036</c:v>
                </c:pt>
              </c:numCache>
            </c:numRef>
          </c:cat>
          <c:val>
            <c:numRef>
              <c:f>Sheet1!$B$2:$B$295</c:f>
              <c:numCache>
                <c:formatCode>General</c:formatCode>
                <c:ptCount val="294"/>
                <c:pt idx="0">
                  <c:v>8.3238347638246203E-3</c:v>
                </c:pt>
                <c:pt idx="1">
                  <c:v>-7.6519208334955404E-3</c:v>
                </c:pt>
                <c:pt idx="2">
                  <c:v>0.12673624629793201</c:v>
                </c:pt>
                <c:pt idx="3">
                  <c:v>2.3330714214841002E-2</c:v>
                </c:pt>
                <c:pt idx="4">
                  <c:v>3.88754537703828E-3</c:v>
                </c:pt>
                <c:pt idx="5">
                  <c:v>2.1447692429366698E-3</c:v>
                </c:pt>
                <c:pt idx="6">
                  <c:v>9.1150737851818393E-3</c:v>
                </c:pt>
                <c:pt idx="7">
                  <c:v>-8.0419791310641607E-3</c:v>
                </c:pt>
                <c:pt idx="8">
                  <c:v>0</c:v>
                </c:pt>
                <c:pt idx="9">
                  <c:v>6.56814449917898E-3</c:v>
                </c:pt>
                <c:pt idx="10">
                  <c:v>6.0315732755731998E-3</c:v>
                </c:pt>
                <c:pt idx="11">
                  <c:v>-5.3610751100025597E-4</c:v>
                </c:pt>
                <c:pt idx="12">
                  <c:v>-5.3611038512829797E-3</c:v>
                </c:pt>
                <c:pt idx="13">
                  <c:v>-6.4336695372449104E-3</c:v>
                </c:pt>
                <c:pt idx="14">
                  <c:v>-1.20639065342139E-3</c:v>
                </c:pt>
                <c:pt idx="17">
                  <c:v>-6.4334280923679403E-3</c:v>
                </c:pt>
                <c:pt idx="18">
                  <c:v>1.8765372526154199E-2</c:v>
                </c:pt>
                <c:pt idx="19">
                  <c:v>1.6081587252661799E-2</c:v>
                </c:pt>
                <c:pt idx="20">
                  <c:v>1.1523284404038501E-2</c:v>
                </c:pt>
                <c:pt idx="21">
                  <c:v>-4.9571209041788496E-3</c:v>
                </c:pt>
                <c:pt idx="22">
                  <c:v>2.2107175587247001E-2</c:v>
                </c:pt>
                <c:pt idx="23">
                  <c:v>1.74139249781321E-2</c:v>
                </c:pt>
                <c:pt idx="24">
                  <c:v>-1.6339453485459898E-2</c:v>
                </c:pt>
                <c:pt idx="25">
                  <c:v>-3.0005210726326999E-2</c:v>
                </c:pt>
                <c:pt idx="26">
                  <c:v>1.473912420124E-2</c:v>
                </c:pt>
                <c:pt idx="27">
                  <c:v>-1.7416397940577899E-3</c:v>
                </c:pt>
                <c:pt idx="28">
                  <c:v>-3.0814163797376801E-3</c:v>
                </c:pt>
                <c:pt idx="29">
                  <c:v>-5.3591501459698499E-3</c:v>
                </c:pt>
                <c:pt idx="30">
                  <c:v>1.1388804403313701E-2</c:v>
                </c:pt>
                <c:pt idx="31">
                  <c:v>2.2775015004715799E-3</c:v>
                </c:pt>
                <c:pt idx="32">
                  <c:v>-6.6983812691824899E-4</c:v>
                </c:pt>
                <c:pt idx="33">
                  <c:v>-1.74159079582661E-3</c:v>
                </c:pt>
                <c:pt idx="34">
                  <c:v>6.1626593750795404E-3</c:v>
                </c:pt>
                <c:pt idx="35">
                  <c:v>1.08509706260206E-2</c:v>
                </c:pt>
                <c:pt idx="36">
                  <c:v>7.3403539979479196E-2</c:v>
                </c:pt>
                <c:pt idx="37">
                  <c:v>6.7192607207009494E-2</c:v>
                </c:pt>
                <c:pt idx="38">
                  <c:v>2.1267830199783799E-2</c:v>
                </c:pt>
                <c:pt idx="39">
                  <c:v>8.1576212911241095E-3</c:v>
                </c:pt>
                <c:pt idx="40">
                  <c:v>1.1366249993314001E-2</c:v>
                </c:pt>
                <c:pt idx="41">
                  <c:v>1.083013666028E-2</c:v>
                </c:pt>
                <c:pt idx="42">
                  <c:v>6.0160910381634103E-3</c:v>
                </c:pt>
                <c:pt idx="43">
                  <c:v>-6.6841434738028403E-4</c:v>
                </c:pt>
                <c:pt idx="44">
                  <c:v>2.9143060342177E-2</c:v>
                </c:pt>
                <c:pt idx="45">
                  <c:v>7.4841096315145196E-3</c:v>
                </c:pt>
                <c:pt idx="46">
                  <c:v>2.67269626945055E-4</c:v>
                </c:pt>
                <c:pt idx="47">
                  <c:v>-5.4790127086368004E-3</c:v>
                </c:pt>
                <c:pt idx="48">
                  <c:v>-9.3549244990772003E-4</c:v>
                </c:pt>
                <c:pt idx="49">
                  <c:v>2.80650360435249E-3</c:v>
                </c:pt>
                <c:pt idx="50">
                  <c:v>3.5815326554258203E-2</c:v>
                </c:pt>
                <c:pt idx="51">
                  <c:v>1.3359143197991901E-3</c:v>
                </c:pt>
                <c:pt idx="52">
                  <c:v>6.6794823668344999E-4</c:v>
                </c:pt>
                <c:pt idx="53">
                  <c:v>-6.54584899661486E-3</c:v>
                </c:pt>
                <c:pt idx="54">
                  <c:v>1.3760542512728499E-2</c:v>
                </c:pt>
                <c:pt idx="55">
                  <c:v>-2.5380032593304998E-3</c:v>
                </c:pt>
                <c:pt idx="56">
                  <c:v>-5.4768828788633699E-3</c:v>
                </c:pt>
                <c:pt idx="57">
                  <c:v>3.1927968365929198E-2</c:v>
                </c:pt>
                <c:pt idx="58">
                  <c:v>0.119257637897487</c:v>
                </c:pt>
                <c:pt idx="59">
                  <c:v>2.9478772615954298E-2</c:v>
                </c:pt>
                <c:pt idx="60">
                  <c:v>3.10702708180816E-2</c:v>
                </c:pt>
                <c:pt idx="61">
                  <c:v>8.7982872667454106E-3</c:v>
                </c:pt>
                <c:pt idx="62">
                  <c:v>4.0121992183542801E-2</c:v>
                </c:pt>
                <c:pt idx="63">
                  <c:v>1.7721212024308701E-2</c:v>
                </c:pt>
                <c:pt idx="64">
                  <c:v>2.2513941325205199E-2</c:v>
                </c:pt>
                <c:pt idx="65">
                  <c:v>2.33080053009063E-2</c:v>
                </c:pt>
                <c:pt idx="66">
                  <c:v>3.1957815683297999E-3</c:v>
                </c:pt>
                <c:pt idx="67">
                  <c:v>4.6603658520347202E-3</c:v>
                </c:pt>
                <c:pt idx="68">
                  <c:v>1.5844505484995001E-2</c:v>
                </c:pt>
                <c:pt idx="69">
                  <c:v>6.6563005878844698E-3</c:v>
                </c:pt>
                <c:pt idx="70">
                  <c:v>-5.0584517410392198E-3</c:v>
                </c:pt>
                <c:pt idx="71">
                  <c:v>-1.35786362789212E-2</c:v>
                </c:pt>
                <c:pt idx="72">
                  <c:v>1.27816285392463E-2</c:v>
                </c:pt>
                <c:pt idx="73">
                  <c:v>5.5912478333914597E-3</c:v>
                </c:pt>
                <c:pt idx="74">
                  <c:v>5.1915827138932103E-3</c:v>
                </c:pt>
                <c:pt idx="75">
                  <c:v>2.9284330886316899E-3</c:v>
                </c:pt>
                <c:pt idx="76">
                  <c:v>-2.3027458580523599E-2</c:v>
                </c:pt>
                <c:pt idx="77">
                  <c:v>2.2367075664621702E-2</c:v>
                </c:pt>
                <c:pt idx="78">
                  <c:v>6.2826779115952705E-2</c:v>
                </c:pt>
                <c:pt idx="79">
                  <c:v>7.7020900732164096E-2</c:v>
                </c:pt>
                <c:pt idx="80">
                  <c:v>2.0204087871831599E-2</c:v>
                </c:pt>
                <c:pt idx="81">
                  <c:v>1.8206584936376599E-2</c:v>
                </c:pt>
                <c:pt idx="82">
                  <c:v>9.3009412552550299E-4</c:v>
                </c:pt>
                <c:pt idx="83">
                  <c:v>9.4337241021021298E-3</c:v>
                </c:pt>
                <c:pt idx="84">
                  <c:v>5.0485591677848799E-3</c:v>
                </c:pt>
                <c:pt idx="85">
                  <c:v>-2.92270249014252E-3</c:v>
                </c:pt>
                <c:pt idx="86">
                  <c:v>-3.9856198834604701E-4</c:v>
                </c:pt>
                <c:pt idx="87">
                  <c:v>8.9012532167402E-3</c:v>
                </c:pt>
                <c:pt idx="88">
                  <c:v>3.8524383277760798E-3</c:v>
                </c:pt>
                <c:pt idx="89">
                  <c:v>6.1105288397035598E-3</c:v>
                </c:pt>
                <c:pt idx="90">
                  <c:v>-5.76479886297976E-2</c:v>
                </c:pt>
                <c:pt idx="91">
                  <c:v>6.9908600485638794E-2</c:v>
                </c:pt>
                <c:pt idx="92">
                  <c:v>1.11563118826675E-2</c:v>
                </c:pt>
                <c:pt idx="93">
                  <c:v>0</c:v>
                </c:pt>
                <c:pt idx="94">
                  <c:v>2.93484511056133E-2</c:v>
                </c:pt>
                <c:pt idx="95">
                  <c:v>9.8241999251236709E-3</c:v>
                </c:pt>
                <c:pt idx="96">
                  <c:v>2.5752804931794899E-2</c:v>
                </c:pt>
                <c:pt idx="97">
                  <c:v>2.45517644092315E-2</c:v>
                </c:pt>
                <c:pt idx="98">
                  <c:v>2.3086261684103E-2</c:v>
                </c:pt>
                <c:pt idx="99">
                  <c:v>2.17544427480106E-2</c:v>
                </c:pt>
                <c:pt idx="100">
                  <c:v>6.6707955752599704E-2</c:v>
                </c:pt>
                <c:pt idx="101">
                  <c:v>4.0289661460818298E-2</c:v>
                </c:pt>
                <c:pt idx="102">
                  <c:v>1.6427322346457499E-2</c:v>
                </c:pt>
                <c:pt idx="103">
                  <c:v>1.48351444572192E-2</c:v>
                </c:pt>
                <c:pt idx="104">
                  <c:v>4.0260847914646999E-2</c:v>
                </c:pt>
                <c:pt idx="105">
                  <c:v>1.6945113717599099E-2</c:v>
                </c:pt>
                <c:pt idx="106">
                  <c:v>1.9589468278297498E-2</c:v>
                </c:pt>
                <c:pt idx="107">
                  <c:v>5.0287432376636999E-3</c:v>
                </c:pt>
                <c:pt idx="108">
                  <c:v>-1.04539668172567E-2</c:v>
                </c:pt>
                <c:pt idx="109">
                  <c:v>8.8669494385368204E-3</c:v>
                </c:pt>
                <c:pt idx="110">
                  <c:v>8.6015016898642604E-3</c:v>
                </c:pt>
                <c:pt idx="111">
                  <c:v>5.9543736197431203E-3</c:v>
                </c:pt>
                <c:pt idx="112">
                  <c:v>-1.72004996083579E-3</c:v>
                </c:pt>
                <c:pt idx="113">
                  <c:v>1.1511301584193299E-2</c:v>
                </c:pt>
                <c:pt idx="114">
                  <c:v>-1.05838865619038E-3</c:v>
                </c:pt>
                <c:pt idx="115">
                  <c:v>-1.12454984931032E-2</c:v>
                </c:pt>
                <c:pt idx="116">
                  <c:v>-5.0279647460282403E-3</c:v>
                </c:pt>
                <c:pt idx="117">
                  <c:v>-9.2625060371691098E-4</c:v>
                </c:pt>
                <c:pt idx="118">
                  <c:v>1.9980733808989501E-2</c:v>
                </c:pt>
                <c:pt idx="119">
                  <c:v>-2.6459261336801302E-3</c:v>
                </c:pt>
                <c:pt idx="120">
                  <c:v>3.3074951809795201E-3</c:v>
                </c:pt>
                <c:pt idx="121">
                  <c:v>2.6459086314831399E-4</c:v>
                </c:pt>
                <c:pt idx="122">
                  <c:v>-0.30639540883149002</c:v>
                </c:pt>
                <c:pt idx="123">
                  <c:v>0.30269251695263899</c:v>
                </c:pt>
                <c:pt idx="124">
                  <c:v>-2.64602415026242E-3</c:v>
                </c:pt>
                <c:pt idx="125">
                  <c:v>2.6460941665531102E-3</c:v>
                </c:pt>
                <c:pt idx="126">
                  <c:v>1.9977482334481302E-2</c:v>
                </c:pt>
                <c:pt idx="127">
                  <c:v>5.0396692072243197E-2</c:v>
                </c:pt>
                <c:pt idx="128">
                  <c:v>2.3797467685022001E-3</c:v>
                </c:pt>
                <c:pt idx="129">
                  <c:v>-1.3220500766128E-3</c:v>
                </c:pt>
                <c:pt idx="130">
                  <c:v>8.8578526185531005E-3</c:v>
                </c:pt>
                <c:pt idx="131">
                  <c:v>5.2878018343384603E-3</c:v>
                </c:pt>
                <c:pt idx="132">
                  <c:v>-1.3218805601601101E-2</c:v>
                </c:pt>
                <c:pt idx="133">
                  <c:v>-1.7847746821118001E-2</c:v>
                </c:pt>
                <c:pt idx="134">
                  <c:v>7.6163979991087802E-2</c:v>
                </c:pt>
                <c:pt idx="135">
                  <c:v>1.49305202295336E-2</c:v>
                </c:pt>
                <c:pt idx="136">
                  <c:v>4.4916982846996897E-3</c:v>
                </c:pt>
                <c:pt idx="137">
                  <c:v>6.2088334526662304E-3</c:v>
                </c:pt>
                <c:pt idx="138">
                  <c:v>1.7172302924707401E-2</c:v>
                </c:pt>
                <c:pt idx="139">
                  <c:v>2.6414391617128699E-3</c:v>
                </c:pt>
                <c:pt idx="140">
                  <c:v>-2.6413693915473498E-3</c:v>
                </c:pt>
                <c:pt idx="141">
                  <c:v>-7.3960296527960301E-3</c:v>
                </c:pt>
                <c:pt idx="142">
                  <c:v>-5.8115959831305198E-3</c:v>
                </c:pt>
                <c:pt idx="143">
                  <c:v>-1.0699241674735099E-2</c:v>
                </c:pt>
                <c:pt idx="144">
                  <c:v>-7.7941087106430497E-3</c:v>
                </c:pt>
                <c:pt idx="145">
                  <c:v>-4.2276427060612496E-3</c:v>
                </c:pt>
                <c:pt idx="146">
                  <c:v>-1.03053147679124E-2</c:v>
                </c:pt>
                <c:pt idx="147">
                  <c:v>-1.00421107988367E-2</c:v>
                </c:pt>
                <c:pt idx="148">
                  <c:v>-1.7046873616593301E-2</c:v>
                </c:pt>
                <c:pt idx="149">
                  <c:v>-1.4538572153611901E-2</c:v>
                </c:pt>
                <c:pt idx="150">
                  <c:v>-6.4772147447845199E-3</c:v>
                </c:pt>
                <c:pt idx="151">
                  <c:v>-1.1368909206040299E-2</c:v>
                </c:pt>
                <c:pt idx="152">
                  <c:v>-1.6923091161254601E-2</c:v>
                </c:pt>
                <c:pt idx="153">
                  <c:v>-3.7025527779063401E-3</c:v>
                </c:pt>
                <c:pt idx="154">
                  <c:v>-7.0086629719111303E-3</c:v>
                </c:pt>
                <c:pt idx="155">
                  <c:v>-1.3357067475672901E-2</c:v>
                </c:pt>
                <c:pt idx="156">
                  <c:v>-9.7876736154740504E-3</c:v>
                </c:pt>
                <c:pt idx="157">
                  <c:v>-3.8360853939064399E-3</c:v>
                </c:pt>
                <c:pt idx="158">
                  <c:v>1.13764137839804E-2</c:v>
                </c:pt>
                <c:pt idx="159">
                  <c:v>-5.2907533503695602E-3</c:v>
                </c:pt>
                <c:pt idx="160">
                  <c:v>-1.16402732289589E-2</c:v>
                </c:pt>
                <c:pt idx="161">
                  <c:v>1.9843684681204602E-3</c:v>
                </c:pt>
                <c:pt idx="162">
                  <c:v>3.4395037589807398E-3</c:v>
                </c:pt>
                <c:pt idx="163">
                  <c:v>-2.5133970677916101E-3</c:v>
                </c:pt>
                <c:pt idx="164">
                  <c:v>-1.7991083830513399E-2</c:v>
                </c:pt>
                <c:pt idx="165">
                  <c:v>7.0124928221182003E-3</c:v>
                </c:pt>
                <c:pt idx="166">
                  <c:v>4.4982648604810199E-3</c:v>
                </c:pt>
                <c:pt idx="167">
                  <c:v>-5.0272463522697403E-3</c:v>
                </c:pt>
                <c:pt idx="168">
                  <c:v>5.1730319656330799E-2</c:v>
                </c:pt>
                <c:pt idx="169">
                  <c:v>-3.43808926866552E-3</c:v>
                </c:pt>
                <c:pt idx="170">
                  <c:v>1.3223874912722399E-2</c:v>
                </c:pt>
                <c:pt idx="171">
                  <c:v>3.1600882180275798E-2</c:v>
                </c:pt>
                <c:pt idx="172">
                  <c:v>3.92573098564927E-2</c:v>
                </c:pt>
                <c:pt idx="173">
                  <c:v>2.3254461949886601E-2</c:v>
                </c:pt>
                <c:pt idx="174">
                  <c:v>3.9629071887136401E-4</c:v>
                </c:pt>
                <c:pt idx="175">
                  <c:v>-1.8493493592664999E-3</c:v>
                </c:pt>
                <c:pt idx="176">
                  <c:v>1.18888943196184E-3</c:v>
                </c:pt>
                <c:pt idx="177">
                  <c:v>-6.0764737430285699E-3</c:v>
                </c:pt>
                <c:pt idx="178">
                  <c:v>-5.0200007397895796E-3</c:v>
                </c:pt>
                <c:pt idx="179">
                  <c:v>4.4257491406120002E-2</c:v>
                </c:pt>
                <c:pt idx="180">
                  <c:v>2.7467121987034999E-2</c:v>
                </c:pt>
                <c:pt idx="181">
                  <c:v>-4.3565679221943404E-3</c:v>
                </c:pt>
                <c:pt idx="182">
                  <c:v>2.1123673829352399E-3</c:v>
                </c:pt>
                <c:pt idx="183">
                  <c:v>4.48868587120112E-3</c:v>
                </c:pt>
                <c:pt idx="184">
                  <c:v>-1.98021370466301E-3</c:v>
                </c:pt>
                <c:pt idx="185">
                  <c:v>2.1122697790961899E-3</c:v>
                </c:pt>
                <c:pt idx="186">
                  <c:v>1.79539138872204E-2</c:v>
                </c:pt>
                <c:pt idx="187">
                  <c:v>4.1576968207478297E-2</c:v>
                </c:pt>
                <c:pt idx="188">
                  <c:v>3.7865494375588803E-2</c:v>
                </c:pt>
                <c:pt idx="189">
                  <c:v>4.0620759054274903E-2</c:v>
                </c:pt>
                <c:pt idx="190">
                  <c:v>0.108761424893315</c:v>
                </c:pt>
                <c:pt idx="191">
                  <c:v>-6.4527513741726604E-3</c:v>
                </c:pt>
                <c:pt idx="192">
                  <c:v>1.3301427467052601E-2</c:v>
                </c:pt>
                <c:pt idx="193">
                  <c:v>4.0952413558804197E-2</c:v>
                </c:pt>
                <c:pt idx="194">
                  <c:v>-1.2372832944378799E-2</c:v>
                </c:pt>
                <c:pt idx="195">
                  <c:v>1.2374364003764999E-2</c:v>
                </c:pt>
                <c:pt idx="196">
                  <c:v>4.3304915305326E-2</c:v>
                </c:pt>
                <c:pt idx="197">
                  <c:v>-5.1311873567543497E-3</c:v>
                </c:pt>
                <c:pt idx="198">
                  <c:v>4.2498937526561802E-2</c:v>
                </c:pt>
                <c:pt idx="199">
                  <c:v>2.17007609733515E-2</c:v>
                </c:pt>
                <c:pt idx="200">
                  <c:v>1.7225350982962701E-2</c:v>
                </c:pt>
                <c:pt idx="201">
                  <c:v>3.4707705899521199E-2</c:v>
                </c:pt>
                <c:pt idx="202">
                  <c:v>9.5807344441202702E-2</c:v>
                </c:pt>
                <c:pt idx="203">
                  <c:v>7.9040900383519103E-2</c:v>
                </c:pt>
                <c:pt idx="204">
                  <c:v>5.1165457281434901E-2</c:v>
                </c:pt>
                <c:pt idx="205">
                  <c:v>4.2222697191141599E-2</c:v>
                </c:pt>
                <c:pt idx="206">
                  <c:v>5.2035205683240597E-2</c:v>
                </c:pt>
                <c:pt idx="207">
                  <c:v>4.3230950216285799E-2</c:v>
                </c:pt>
                <c:pt idx="208">
                  <c:v>6.6389758954105996E-2</c:v>
                </c:pt>
                <c:pt idx="209">
                  <c:v>0.10730470217056499</c:v>
                </c:pt>
                <c:pt idx="210">
                  <c:v>0.11751649348561199</c:v>
                </c:pt>
                <c:pt idx="211">
                  <c:v>7.6511493697594204E-2</c:v>
                </c:pt>
                <c:pt idx="212">
                  <c:v>9.5240083289409805E-2</c:v>
                </c:pt>
                <c:pt idx="213">
                  <c:v>7.59892285594371E-2</c:v>
                </c:pt>
                <c:pt idx="214">
                  <c:v>6.1995553512191402E-2</c:v>
                </c:pt>
                <c:pt idx="215">
                  <c:v>9.2415065998674994E-2</c:v>
                </c:pt>
                <c:pt idx="216">
                  <c:v>-2.8609215028160599E-2</c:v>
                </c:pt>
                <c:pt idx="217">
                  <c:v>6.17875730231554E-2</c:v>
                </c:pt>
                <c:pt idx="218">
                  <c:v>2.9639721386619002E-2</c:v>
                </c:pt>
                <c:pt idx="219">
                  <c:v>2.0533720788183E-2</c:v>
                </c:pt>
                <c:pt idx="220">
                  <c:v>2.8455453572133901E-2</c:v>
                </c:pt>
                <c:pt idx="221">
                  <c:v>1.4548420911796299E-2</c:v>
                </c:pt>
                <c:pt idx="222">
                  <c:v>7.14327460695755E-3</c:v>
                </c:pt>
                <c:pt idx="223">
                  <c:v>1.27271074401631E-2</c:v>
                </c:pt>
                <c:pt idx="224">
                  <c:v>7.3626036867556199E-2</c:v>
                </c:pt>
                <c:pt idx="225">
                  <c:v>4.4117170013299997E-2</c:v>
                </c:pt>
                <c:pt idx="226">
                  <c:v>5.31766567446807E-3</c:v>
                </c:pt>
                <c:pt idx="227">
                  <c:v>5.4470751800128701E-3</c:v>
                </c:pt>
                <c:pt idx="228">
                  <c:v>6.05629893995316E-2</c:v>
                </c:pt>
                <c:pt idx="229">
                  <c:v>-4.8472908957767701E-2</c:v>
                </c:pt>
                <c:pt idx="230">
                  <c:v>2.46372169799699E-2</c:v>
                </c:pt>
                <c:pt idx="231">
                  <c:v>5.4577439682854501E-2</c:v>
                </c:pt>
                <c:pt idx="232">
                  <c:v>8.1368019258825405E-2</c:v>
                </c:pt>
                <c:pt idx="233">
                  <c:v>0.111078026487837</c:v>
                </c:pt>
                <c:pt idx="234">
                  <c:v>7.1383494894528304E-2</c:v>
                </c:pt>
                <c:pt idx="235">
                  <c:v>7.8827664633515995E-2</c:v>
                </c:pt>
                <c:pt idx="236">
                  <c:v>7.4633610949706206E-2</c:v>
                </c:pt>
                <c:pt idx="237">
                  <c:v>5.7546308004355999E-2</c:v>
                </c:pt>
                <c:pt idx="238">
                  <c:v>0.119152930981567</c:v>
                </c:pt>
                <c:pt idx="239">
                  <c:v>4.9974368815993903E-2</c:v>
                </c:pt>
                <c:pt idx="240">
                  <c:v>3.1668953868890501E-2</c:v>
                </c:pt>
                <c:pt idx="241">
                  <c:v>-5.4437912466925399E-2</c:v>
                </c:pt>
                <c:pt idx="242">
                  <c:v>8.5242380657448005E-2</c:v>
                </c:pt>
                <c:pt idx="243">
                  <c:v>3.1263227368575397E-2</c:v>
                </c:pt>
                <c:pt idx="244">
                  <c:v>7.7169028467654601E-3</c:v>
                </c:pt>
                <c:pt idx="245">
                  <c:v>6.4302561556842204E-3</c:v>
                </c:pt>
                <c:pt idx="246">
                  <c:v>2.25044494511486E-2</c:v>
                </c:pt>
                <c:pt idx="247">
                  <c:v>2.7384967067327199E-2</c:v>
                </c:pt>
                <c:pt idx="248">
                  <c:v>2.4421217153462901E-2</c:v>
                </c:pt>
                <c:pt idx="249">
                  <c:v>1.7861686297388098E-2</c:v>
                </c:pt>
                <c:pt idx="250">
                  <c:v>1.74730612931864E-2</c:v>
                </c:pt>
                <c:pt idx="251">
                  <c:v>2.7746484481879399E-2</c:v>
                </c:pt>
                <c:pt idx="252">
                  <c:v>2.6069323854201899E-2</c:v>
                </c:pt>
                <c:pt idx="253">
                  <c:v>2.8373492738440101E-2</c:v>
                </c:pt>
                <c:pt idx="254">
                  <c:v>1.6685555571242801E-2</c:v>
                </c:pt>
                <c:pt idx="255">
                  <c:v>1.25762434760737E-2</c:v>
                </c:pt>
                <c:pt idx="256">
                  <c:v>2.3224630940084302E-2</c:v>
                </c:pt>
                <c:pt idx="257">
                  <c:v>-2.70677309031386E-2</c:v>
                </c:pt>
                <c:pt idx="258">
                  <c:v>2.14290755342833E-2</c:v>
                </c:pt>
                <c:pt idx="259">
                  <c:v>2.96350653382631E-2</c:v>
                </c:pt>
                <c:pt idx="260">
                  <c:v>4.45035545130067E-2</c:v>
                </c:pt>
                <c:pt idx="261">
                  <c:v>2.4741686536933101E-2</c:v>
                </c:pt>
                <c:pt idx="262">
                  <c:v>1.87118793519538E-2</c:v>
                </c:pt>
                <c:pt idx="263">
                  <c:v>2.56279159763147E-2</c:v>
                </c:pt>
                <c:pt idx="264">
                  <c:v>9.4798994105808505E-3</c:v>
                </c:pt>
                <c:pt idx="265">
                  <c:v>2.5747015715927201E-2</c:v>
                </c:pt>
                <c:pt idx="266">
                  <c:v>8.9002835284565804E-2</c:v>
                </c:pt>
                <c:pt idx="267">
                  <c:v>0.153921150915658</c:v>
                </c:pt>
                <c:pt idx="268">
                  <c:v>7.7800432309791404E-2</c:v>
                </c:pt>
                <c:pt idx="269">
                  <c:v>1.5445868613101399E-2</c:v>
                </c:pt>
                <c:pt idx="270">
                  <c:v>1.23803130049445E-2</c:v>
                </c:pt>
                <c:pt idx="271">
                  <c:v>1.49311063439336E-2</c:v>
                </c:pt>
                <c:pt idx="272">
                  <c:v>1.78636138601228E-2</c:v>
                </c:pt>
                <c:pt idx="273">
                  <c:v>1.1736849625441401E-2</c:v>
                </c:pt>
                <c:pt idx="274">
                  <c:v>1.7475648895079798E-2</c:v>
                </c:pt>
                <c:pt idx="275">
                  <c:v>2.7930645274428199E-2</c:v>
                </c:pt>
                <c:pt idx="276">
                  <c:v>2.9835369958587502E-2</c:v>
                </c:pt>
                <c:pt idx="277">
                  <c:v>2.26885122199307E-2</c:v>
                </c:pt>
                <c:pt idx="278">
                  <c:v>6.5246535052171706E-2</c:v>
                </c:pt>
                <c:pt idx="279">
                  <c:v>5.7690250475021299E-2</c:v>
                </c:pt>
                <c:pt idx="280">
                  <c:v>2.4182842654970699E-2</c:v>
                </c:pt>
                <c:pt idx="281">
                  <c:v>2.6849190261505999E-2</c:v>
                </c:pt>
                <c:pt idx="282">
                  <c:v>3.4983627662254102E-2</c:v>
                </c:pt>
                <c:pt idx="283">
                  <c:v>3.9803804124589698E-2</c:v>
                </c:pt>
                <c:pt idx="284">
                  <c:v>2.7457510773259398E-2</c:v>
                </c:pt>
                <c:pt idx="285">
                  <c:v>3.1389553251678103E-2</c:v>
                </c:pt>
                <c:pt idx="286">
                  <c:v>3.5699176632157499E-2</c:v>
                </c:pt>
                <c:pt idx="287">
                  <c:v>2.20976512990625E-2</c:v>
                </c:pt>
                <c:pt idx="288">
                  <c:v>2.12039797457554E-2</c:v>
                </c:pt>
                <c:pt idx="289">
                  <c:v>2.2215028784330199E-2</c:v>
                </c:pt>
                <c:pt idx="290">
                  <c:v>1.0533930679121201E-2</c:v>
                </c:pt>
                <c:pt idx="291">
                  <c:v>3.6801423326772499E-3</c:v>
                </c:pt>
                <c:pt idx="292">
                  <c:v>1.3197266135561299E-2</c:v>
                </c:pt>
                <c:pt idx="293">
                  <c:v>1.0277283650491201E-2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2EF-4467-82B4-1CFA06F158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5615856"/>
        <c:axId val="455616184"/>
      </c:lineChart>
      <c:dateAx>
        <c:axId val="455615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616184"/>
        <c:crosses val="autoZero"/>
        <c:auto val="1"/>
        <c:lblOffset val="100"/>
        <c:baseTimeUnit val="days"/>
      </c:dateAx>
      <c:valAx>
        <c:axId val="455616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615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borussia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Carousel</c:v>
                </c:pt>
                <c:pt idx="1">
                  <c:v>Image</c:v>
                </c:pt>
                <c:pt idx="2">
                  <c:v>Reel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1.9132969948038501</c:v>
                </c:pt>
                <c:pt idx="1">
                  <c:v>1.4576935733948999</c:v>
                </c:pt>
                <c:pt idx="2">
                  <c:v>2.1634115185570502</c:v>
                </c:pt>
                <c:pt idx="3">
                  <c:v>1.0559793496744201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4E-4E9F-9265-FB82AFA0A9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8285280"/>
        <c:axId val="368280360"/>
      </c:barChart>
      <c:catAx>
        <c:axId val="368285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280360"/>
        <c:crosses val="autoZero"/>
        <c:auto val="1"/>
        <c:lblAlgn val="ctr"/>
        <c:lblOffset val="100"/>
        <c:noMultiLvlLbl val="0"/>
      </c:catAx>
      <c:valAx>
        <c:axId val="368280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285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borussia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97434.903614457799</c:v>
                </c:pt>
                <c:pt idx="1">
                  <c:v>135999.29565217401</c:v>
                </c:pt>
                <c:pt idx="2">
                  <c:v>113259.053763441</c:v>
                </c:pt>
                <c:pt idx="3">
                  <c:v>152977.70476190501</c:v>
                </c:pt>
                <c:pt idx="4">
                  <c:v>113279.01418439701</c:v>
                </c:pt>
                <c:pt idx="5">
                  <c:v>117422.922580645</c:v>
                </c:pt>
                <c:pt idx="6">
                  <c:v>86207.467153284699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5F-4D89-B8BA-CB952BE6DA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8285936"/>
        <c:axId val="368277408"/>
      </c:barChart>
      <c:catAx>
        <c:axId val="368285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277408"/>
        <c:crosses val="autoZero"/>
        <c:auto val="1"/>
        <c:lblAlgn val="ctr"/>
        <c:lblOffset val="100"/>
        <c:noMultiLvlLbl val="0"/>
      </c:catAx>
      <c:valAx>
        <c:axId val="368277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285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borussia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13140.542168674699</c:v>
                </c:pt>
                <c:pt idx="1">
                  <c:v>14015.304347826101</c:v>
                </c:pt>
                <c:pt idx="2">
                  <c:v>12787.150537634399</c:v>
                </c:pt>
                <c:pt idx="3">
                  <c:v>17896.428571428602</c:v>
                </c:pt>
                <c:pt idx="4">
                  <c:v>13905.042553191501</c:v>
                </c:pt>
                <c:pt idx="5">
                  <c:v>16407.4258064516</c:v>
                </c:pt>
                <c:pt idx="6">
                  <c:v>12734.7153284672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A4-4388-94D5-F7066665EA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8293808"/>
        <c:axId val="368296104"/>
      </c:barChart>
      <c:catAx>
        <c:axId val="368293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296104"/>
        <c:crosses val="autoZero"/>
        <c:auto val="1"/>
        <c:lblAlgn val="ctr"/>
        <c:lblOffset val="100"/>
        <c:noMultiLvlLbl val="0"/>
      </c:catAx>
      <c:valAx>
        <c:axId val="368296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293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borussia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Sheet1!$A$2:$A$295</c:f>
              <c:numCache>
                <c:formatCode>m/d/yyyy</c:formatCode>
                <c:ptCount val="294"/>
                <c:pt idx="0">
                  <c:v>44743</c:v>
                </c:pt>
                <c:pt idx="1">
                  <c:v>44744</c:v>
                </c:pt>
                <c:pt idx="2">
                  <c:v>44745</c:v>
                </c:pt>
                <c:pt idx="3">
                  <c:v>44746</c:v>
                </c:pt>
                <c:pt idx="4">
                  <c:v>44747</c:v>
                </c:pt>
                <c:pt idx="5">
                  <c:v>44748</c:v>
                </c:pt>
                <c:pt idx="6">
                  <c:v>44749</c:v>
                </c:pt>
                <c:pt idx="7">
                  <c:v>44750</c:v>
                </c:pt>
                <c:pt idx="8">
                  <c:v>44751</c:v>
                </c:pt>
                <c:pt idx="9">
                  <c:v>44752</c:v>
                </c:pt>
                <c:pt idx="10">
                  <c:v>44753</c:v>
                </c:pt>
                <c:pt idx="11">
                  <c:v>44754</c:v>
                </c:pt>
                <c:pt idx="12">
                  <c:v>44755</c:v>
                </c:pt>
                <c:pt idx="13">
                  <c:v>44756</c:v>
                </c:pt>
                <c:pt idx="14">
                  <c:v>44757</c:v>
                </c:pt>
                <c:pt idx="15">
                  <c:v>44758</c:v>
                </c:pt>
                <c:pt idx="16">
                  <c:v>44759</c:v>
                </c:pt>
                <c:pt idx="17">
                  <c:v>44760</c:v>
                </c:pt>
                <c:pt idx="18">
                  <c:v>44761</c:v>
                </c:pt>
                <c:pt idx="19">
                  <c:v>44762</c:v>
                </c:pt>
                <c:pt idx="20">
                  <c:v>44763</c:v>
                </c:pt>
                <c:pt idx="21">
                  <c:v>44764</c:v>
                </c:pt>
                <c:pt idx="22">
                  <c:v>44765</c:v>
                </c:pt>
                <c:pt idx="23">
                  <c:v>44766</c:v>
                </c:pt>
                <c:pt idx="24">
                  <c:v>44767</c:v>
                </c:pt>
                <c:pt idx="25">
                  <c:v>44768</c:v>
                </c:pt>
                <c:pt idx="26">
                  <c:v>44769</c:v>
                </c:pt>
                <c:pt idx="27">
                  <c:v>44770</c:v>
                </c:pt>
                <c:pt idx="28">
                  <c:v>44771</c:v>
                </c:pt>
                <c:pt idx="29">
                  <c:v>44772</c:v>
                </c:pt>
                <c:pt idx="30">
                  <c:v>44773</c:v>
                </c:pt>
                <c:pt idx="31">
                  <c:v>44774</c:v>
                </c:pt>
                <c:pt idx="32">
                  <c:v>44775</c:v>
                </c:pt>
                <c:pt idx="33">
                  <c:v>44776</c:v>
                </c:pt>
                <c:pt idx="34">
                  <c:v>44777</c:v>
                </c:pt>
                <c:pt idx="35">
                  <c:v>44778</c:v>
                </c:pt>
                <c:pt idx="36">
                  <c:v>44779</c:v>
                </c:pt>
                <c:pt idx="37">
                  <c:v>44780</c:v>
                </c:pt>
                <c:pt idx="38">
                  <c:v>44781</c:v>
                </c:pt>
                <c:pt idx="39">
                  <c:v>44782</c:v>
                </c:pt>
                <c:pt idx="40">
                  <c:v>44783</c:v>
                </c:pt>
                <c:pt idx="41">
                  <c:v>44784</c:v>
                </c:pt>
                <c:pt idx="42">
                  <c:v>44785</c:v>
                </c:pt>
                <c:pt idx="43">
                  <c:v>44786</c:v>
                </c:pt>
                <c:pt idx="44">
                  <c:v>44787</c:v>
                </c:pt>
                <c:pt idx="45">
                  <c:v>44788</c:v>
                </c:pt>
                <c:pt idx="46">
                  <c:v>44789</c:v>
                </c:pt>
                <c:pt idx="47">
                  <c:v>44790</c:v>
                </c:pt>
                <c:pt idx="48">
                  <c:v>44791</c:v>
                </c:pt>
                <c:pt idx="49">
                  <c:v>44792</c:v>
                </c:pt>
                <c:pt idx="50">
                  <c:v>44793</c:v>
                </c:pt>
                <c:pt idx="51">
                  <c:v>44794</c:v>
                </c:pt>
                <c:pt idx="52">
                  <c:v>44795</c:v>
                </c:pt>
                <c:pt idx="53">
                  <c:v>44796</c:v>
                </c:pt>
                <c:pt idx="54">
                  <c:v>44797</c:v>
                </c:pt>
                <c:pt idx="55">
                  <c:v>44798</c:v>
                </c:pt>
                <c:pt idx="56">
                  <c:v>44799</c:v>
                </c:pt>
                <c:pt idx="57">
                  <c:v>44800</c:v>
                </c:pt>
                <c:pt idx="58">
                  <c:v>44801</c:v>
                </c:pt>
                <c:pt idx="59">
                  <c:v>44802</c:v>
                </c:pt>
                <c:pt idx="60">
                  <c:v>44803</c:v>
                </c:pt>
                <c:pt idx="61">
                  <c:v>44804</c:v>
                </c:pt>
                <c:pt idx="62">
                  <c:v>44805</c:v>
                </c:pt>
                <c:pt idx="63">
                  <c:v>44806</c:v>
                </c:pt>
                <c:pt idx="64">
                  <c:v>44807</c:v>
                </c:pt>
                <c:pt idx="65">
                  <c:v>44808</c:v>
                </c:pt>
                <c:pt idx="66">
                  <c:v>44809</c:v>
                </c:pt>
                <c:pt idx="67">
                  <c:v>44810</c:v>
                </c:pt>
                <c:pt idx="68">
                  <c:v>44811</c:v>
                </c:pt>
                <c:pt idx="69">
                  <c:v>44812</c:v>
                </c:pt>
                <c:pt idx="70">
                  <c:v>44813</c:v>
                </c:pt>
                <c:pt idx="71">
                  <c:v>44814</c:v>
                </c:pt>
                <c:pt idx="72">
                  <c:v>44815</c:v>
                </c:pt>
                <c:pt idx="73">
                  <c:v>44816</c:v>
                </c:pt>
                <c:pt idx="74">
                  <c:v>44817</c:v>
                </c:pt>
                <c:pt idx="75">
                  <c:v>44818</c:v>
                </c:pt>
                <c:pt idx="76">
                  <c:v>44819</c:v>
                </c:pt>
                <c:pt idx="77">
                  <c:v>44820</c:v>
                </c:pt>
                <c:pt idx="78">
                  <c:v>44821</c:v>
                </c:pt>
                <c:pt idx="79">
                  <c:v>44822</c:v>
                </c:pt>
                <c:pt idx="80">
                  <c:v>44823</c:v>
                </c:pt>
                <c:pt idx="81">
                  <c:v>44824</c:v>
                </c:pt>
                <c:pt idx="82">
                  <c:v>44825</c:v>
                </c:pt>
                <c:pt idx="83">
                  <c:v>44826</c:v>
                </c:pt>
                <c:pt idx="84">
                  <c:v>44827</c:v>
                </c:pt>
                <c:pt idx="85">
                  <c:v>44828</c:v>
                </c:pt>
                <c:pt idx="86">
                  <c:v>44829</c:v>
                </c:pt>
                <c:pt idx="87">
                  <c:v>44830</c:v>
                </c:pt>
                <c:pt idx="88">
                  <c:v>44831</c:v>
                </c:pt>
                <c:pt idx="89">
                  <c:v>44832</c:v>
                </c:pt>
                <c:pt idx="90">
                  <c:v>44833</c:v>
                </c:pt>
                <c:pt idx="91">
                  <c:v>44834</c:v>
                </c:pt>
                <c:pt idx="92">
                  <c:v>44835</c:v>
                </c:pt>
                <c:pt idx="93">
                  <c:v>44836</c:v>
                </c:pt>
                <c:pt idx="94">
                  <c:v>44837</c:v>
                </c:pt>
                <c:pt idx="95">
                  <c:v>44838</c:v>
                </c:pt>
                <c:pt idx="96">
                  <c:v>44839</c:v>
                </c:pt>
                <c:pt idx="97">
                  <c:v>44840</c:v>
                </c:pt>
                <c:pt idx="98">
                  <c:v>44841</c:v>
                </c:pt>
                <c:pt idx="99">
                  <c:v>44842</c:v>
                </c:pt>
                <c:pt idx="100">
                  <c:v>44843</c:v>
                </c:pt>
                <c:pt idx="101">
                  <c:v>44844</c:v>
                </c:pt>
                <c:pt idx="102">
                  <c:v>44845</c:v>
                </c:pt>
                <c:pt idx="103">
                  <c:v>44846</c:v>
                </c:pt>
                <c:pt idx="104">
                  <c:v>44847</c:v>
                </c:pt>
                <c:pt idx="105">
                  <c:v>44848</c:v>
                </c:pt>
                <c:pt idx="106">
                  <c:v>44849</c:v>
                </c:pt>
                <c:pt idx="107">
                  <c:v>44850</c:v>
                </c:pt>
                <c:pt idx="108">
                  <c:v>44851</c:v>
                </c:pt>
                <c:pt idx="109">
                  <c:v>44852</c:v>
                </c:pt>
                <c:pt idx="110">
                  <c:v>44853</c:v>
                </c:pt>
                <c:pt idx="111">
                  <c:v>44854</c:v>
                </c:pt>
                <c:pt idx="112">
                  <c:v>44855</c:v>
                </c:pt>
                <c:pt idx="113">
                  <c:v>44856</c:v>
                </c:pt>
                <c:pt idx="114">
                  <c:v>44857</c:v>
                </c:pt>
                <c:pt idx="115">
                  <c:v>44858</c:v>
                </c:pt>
                <c:pt idx="116">
                  <c:v>44859</c:v>
                </c:pt>
                <c:pt idx="117">
                  <c:v>44860</c:v>
                </c:pt>
                <c:pt idx="118">
                  <c:v>44861</c:v>
                </c:pt>
                <c:pt idx="119">
                  <c:v>44862</c:v>
                </c:pt>
                <c:pt idx="120">
                  <c:v>44863</c:v>
                </c:pt>
                <c:pt idx="121">
                  <c:v>44864</c:v>
                </c:pt>
                <c:pt idx="122">
                  <c:v>44865</c:v>
                </c:pt>
                <c:pt idx="123">
                  <c:v>44866</c:v>
                </c:pt>
                <c:pt idx="124">
                  <c:v>44867</c:v>
                </c:pt>
                <c:pt idx="125">
                  <c:v>44868</c:v>
                </c:pt>
                <c:pt idx="126">
                  <c:v>44869</c:v>
                </c:pt>
                <c:pt idx="127">
                  <c:v>44870</c:v>
                </c:pt>
                <c:pt idx="128">
                  <c:v>44871</c:v>
                </c:pt>
                <c:pt idx="129">
                  <c:v>44872</c:v>
                </c:pt>
                <c:pt idx="130">
                  <c:v>44873</c:v>
                </c:pt>
                <c:pt idx="131">
                  <c:v>44874</c:v>
                </c:pt>
                <c:pt idx="132">
                  <c:v>44875</c:v>
                </c:pt>
                <c:pt idx="133">
                  <c:v>44876</c:v>
                </c:pt>
                <c:pt idx="134">
                  <c:v>44877</c:v>
                </c:pt>
                <c:pt idx="135">
                  <c:v>44878</c:v>
                </c:pt>
                <c:pt idx="136">
                  <c:v>44879</c:v>
                </c:pt>
                <c:pt idx="137">
                  <c:v>44880</c:v>
                </c:pt>
                <c:pt idx="138">
                  <c:v>44881</c:v>
                </c:pt>
                <c:pt idx="139">
                  <c:v>44882</c:v>
                </c:pt>
                <c:pt idx="140">
                  <c:v>44883</c:v>
                </c:pt>
                <c:pt idx="141">
                  <c:v>44884</c:v>
                </c:pt>
                <c:pt idx="142">
                  <c:v>44885</c:v>
                </c:pt>
                <c:pt idx="143">
                  <c:v>44886</c:v>
                </c:pt>
                <c:pt idx="144">
                  <c:v>44887</c:v>
                </c:pt>
                <c:pt idx="145">
                  <c:v>44888</c:v>
                </c:pt>
                <c:pt idx="146">
                  <c:v>44889</c:v>
                </c:pt>
                <c:pt idx="147">
                  <c:v>44890</c:v>
                </c:pt>
                <c:pt idx="148">
                  <c:v>44891</c:v>
                </c:pt>
                <c:pt idx="149">
                  <c:v>44892</c:v>
                </c:pt>
                <c:pt idx="150">
                  <c:v>44893</c:v>
                </c:pt>
                <c:pt idx="151">
                  <c:v>44894</c:v>
                </c:pt>
                <c:pt idx="152">
                  <c:v>44895</c:v>
                </c:pt>
                <c:pt idx="153">
                  <c:v>44896</c:v>
                </c:pt>
                <c:pt idx="154">
                  <c:v>44897</c:v>
                </c:pt>
                <c:pt idx="155">
                  <c:v>44898</c:v>
                </c:pt>
                <c:pt idx="156">
                  <c:v>44899</c:v>
                </c:pt>
                <c:pt idx="157">
                  <c:v>44900</c:v>
                </c:pt>
                <c:pt idx="158">
                  <c:v>44901</c:v>
                </c:pt>
                <c:pt idx="159">
                  <c:v>44902</c:v>
                </c:pt>
                <c:pt idx="160">
                  <c:v>44903</c:v>
                </c:pt>
                <c:pt idx="161">
                  <c:v>44904</c:v>
                </c:pt>
                <c:pt idx="162">
                  <c:v>44905</c:v>
                </c:pt>
                <c:pt idx="163">
                  <c:v>44906</c:v>
                </c:pt>
                <c:pt idx="164">
                  <c:v>44907</c:v>
                </c:pt>
                <c:pt idx="165">
                  <c:v>44908</c:v>
                </c:pt>
                <c:pt idx="166">
                  <c:v>44909</c:v>
                </c:pt>
                <c:pt idx="167">
                  <c:v>44910</c:v>
                </c:pt>
                <c:pt idx="168">
                  <c:v>44911</c:v>
                </c:pt>
                <c:pt idx="169">
                  <c:v>44912</c:v>
                </c:pt>
                <c:pt idx="170">
                  <c:v>44913</c:v>
                </c:pt>
                <c:pt idx="171">
                  <c:v>44914</c:v>
                </c:pt>
                <c:pt idx="172">
                  <c:v>44915</c:v>
                </c:pt>
                <c:pt idx="173">
                  <c:v>44916</c:v>
                </c:pt>
                <c:pt idx="174">
                  <c:v>44917</c:v>
                </c:pt>
                <c:pt idx="175">
                  <c:v>44918</c:v>
                </c:pt>
                <c:pt idx="176">
                  <c:v>44919</c:v>
                </c:pt>
                <c:pt idx="177">
                  <c:v>44920</c:v>
                </c:pt>
                <c:pt idx="178">
                  <c:v>44921</c:v>
                </c:pt>
                <c:pt idx="179">
                  <c:v>44922</c:v>
                </c:pt>
                <c:pt idx="180">
                  <c:v>44923</c:v>
                </c:pt>
                <c:pt idx="181">
                  <c:v>44924</c:v>
                </c:pt>
                <c:pt idx="182">
                  <c:v>44925</c:v>
                </c:pt>
                <c:pt idx="183">
                  <c:v>44926</c:v>
                </c:pt>
                <c:pt idx="184">
                  <c:v>44927</c:v>
                </c:pt>
                <c:pt idx="185">
                  <c:v>44928</c:v>
                </c:pt>
                <c:pt idx="186">
                  <c:v>44929</c:v>
                </c:pt>
                <c:pt idx="187">
                  <c:v>44930</c:v>
                </c:pt>
                <c:pt idx="188">
                  <c:v>44931</c:v>
                </c:pt>
                <c:pt idx="189">
                  <c:v>44932</c:v>
                </c:pt>
                <c:pt idx="190">
                  <c:v>44933</c:v>
                </c:pt>
                <c:pt idx="191">
                  <c:v>44934</c:v>
                </c:pt>
                <c:pt idx="192">
                  <c:v>44935</c:v>
                </c:pt>
                <c:pt idx="193">
                  <c:v>44936</c:v>
                </c:pt>
                <c:pt idx="194">
                  <c:v>44937</c:v>
                </c:pt>
                <c:pt idx="195">
                  <c:v>44938</c:v>
                </c:pt>
                <c:pt idx="196">
                  <c:v>44939</c:v>
                </c:pt>
                <c:pt idx="197">
                  <c:v>44940</c:v>
                </c:pt>
                <c:pt idx="198">
                  <c:v>44941</c:v>
                </c:pt>
                <c:pt idx="199">
                  <c:v>44942</c:v>
                </c:pt>
                <c:pt idx="200">
                  <c:v>44943</c:v>
                </c:pt>
                <c:pt idx="201">
                  <c:v>44944</c:v>
                </c:pt>
                <c:pt idx="202">
                  <c:v>44945</c:v>
                </c:pt>
                <c:pt idx="203">
                  <c:v>44946</c:v>
                </c:pt>
                <c:pt idx="204">
                  <c:v>44947</c:v>
                </c:pt>
                <c:pt idx="205">
                  <c:v>44948</c:v>
                </c:pt>
                <c:pt idx="206">
                  <c:v>44949</c:v>
                </c:pt>
                <c:pt idx="207">
                  <c:v>44950</c:v>
                </c:pt>
                <c:pt idx="208">
                  <c:v>44951</c:v>
                </c:pt>
                <c:pt idx="209">
                  <c:v>44952</c:v>
                </c:pt>
                <c:pt idx="210">
                  <c:v>44953</c:v>
                </c:pt>
                <c:pt idx="211">
                  <c:v>44954</c:v>
                </c:pt>
                <c:pt idx="212">
                  <c:v>44955</c:v>
                </c:pt>
                <c:pt idx="213">
                  <c:v>44956</c:v>
                </c:pt>
                <c:pt idx="214">
                  <c:v>44957</c:v>
                </c:pt>
                <c:pt idx="215">
                  <c:v>44958</c:v>
                </c:pt>
                <c:pt idx="216">
                  <c:v>44959</c:v>
                </c:pt>
                <c:pt idx="217">
                  <c:v>44960</c:v>
                </c:pt>
                <c:pt idx="218">
                  <c:v>44961</c:v>
                </c:pt>
                <c:pt idx="219">
                  <c:v>44962</c:v>
                </c:pt>
                <c:pt idx="220">
                  <c:v>44963</c:v>
                </c:pt>
                <c:pt idx="221">
                  <c:v>44964</c:v>
                </c:pt>
                <c:pt idx="222">
                  <c:v>44965</c:v>
                </c:pt>
                <c:pt idx="223">
                  <c:v>44966</c:v>
                </c:pt>
                <c:pt idx="224">
                  <c:v>44967</c:v>
                </c:pt>
                <c:pt idx="225">
                  <c:v>44968</c:v>
                </c:pt>
                <c:pt idx="226">
                  <c:v>44969</c:v>
                </c:pt>
                <c:pt idx="227">
                  <c:v>44970</c:v>
                </c:pt>
                <c:pt idx="228">
                  <c:v>44971</c:v>
                </c:pt>
                <c:pt idx="229">
                  <c:v>44972</c:v>
                </c:pt>
                <c:pt idx="230">
                  <c:v>44973</c:v>
                </c:pt>
                <c:pt idx="231">
                  <c:v>44974</c:v>
                </c:pt>
                <c:pt idx="232">
                  <c:v>44975</c:v>
                </c:pt>
                <c:pt idx="233">
                  <c:v>44976</c:v>
                </c:pt>
                <c:pt idx="234">
                  <c:v>44977</c:v>
                </c:pt>
                <c:pt idx="235">
                  <c:v>44978</c:v>
                </c:pt>
                <c:pt idx="236">
                  <c:v>44979</c:v>
                </c:pt>
                <c:pt idx="237">
                  <c:v>44980</c:v>
                </c:pt>
                <c:pt idx="238">
                  <c:v>44981</c:v>
                </c:pt>
                <c:pt idx="239">
                  <c:v>44982</c:v>
                </c:pt>
                <c:pt idx="240">
                  <c:v>44983</c:v>
                </c:pt>
                <c:pt idx="241">
                  <c:v>44984</c:v>
                </c:pt>
                <c:pt idx="242">
                  <c:v>44985</c:v>
                </c:pt>
                <c:pt idx="243">
                  <c:v>44986</c:v>
                </c:pt>
                <c:pt idx="244">
                  <c:v>44987</c:v>
                </c:pt>
                <c:pt idx="245">
                  <c:v>44988</c:v>
                </c:pt>
                <c:pt idx="246">
                  <c:v>44989</c:v>
                </c:pt>
                <c:pt idx="247">
                  <c:v>44990</c:v>
                </c:pt>
                <c:pt idx="248">
                  <c:v>44991</c:v>
                </c:pt>
                <c:pt idx="249">
                  <c:v>44992</c:v>
                </c:pt>
                <c:pt idx="250">
                  <c:v>44993</c:v>
                </c:pt>
                <c:pt idx="251">
                  <c:v>44994</c:v>
                </c:pt>
                <c:pt idx="252">
                  <c:v>44995</c:v>
                </c:pt>
                <c:pt idx="253">
                  <c:v>44996</c:v>
                </c:pt>
                <c:pt idx="254">
                  <c:v>44997</c:v>
                </c:pt>
                <c:pt idx="255">
                  <c:v>44998</c:v>
                </c:pt>
                <c:pt idx="256">
                  <c:v>44999</c:v>
                </c:pt>
                <c:pt idx="257">
                  <c:v>45000</c:v>
                </c:pt>
                <c:pt idx="258">
                  <c:v>45001</c:v>
                </c:pt>
                <c:pt idx="259">
                  <c:v>45002</c:v>
                </c:pt>
                <c:pt idx="260">
                  <c:v>45003</c:v>
                </c:pt>
                <c:pt idx="261">
                  <c:v>45004</c:v>
                </c:pt>
                <c:pt idx="262">
                  <c:v>45005</c:v>
                </c:pt>
                <c:pt idx="263">
                  <c:v>45006</c:v>
                </c:pt>
                <c:pt idx="264">
                  <c:v>45007</c:v>
                </c:pt>
                <c:pt idx="265">
                  <c:v>45008</c:v>
                </c:pt>
                <c:pt idx="266">
                  <c:v>45009</c:v>
                </c:pt>
                <c:pt idx="267">
                  <c:v>45010</c:v>
                </c:pt>
                <c:pt idx="268">
                  <c:v>45011</c:v>
                </c:pt>
                <c:pt idx="269">
                  <c:v>45012</c:v>
                </c:pt>
                <c:pt idx="270">
                  <c:v>45013</c:v>
                </c:pt>
                <c:pt idx="271">
                  <c:v>45014</c:v>
                </c:pt>
                <c:pt idx="272">
                  <c:v>45015</c:v>
                </c:pt>
                <c:pt idx="273">
                  <c:v>45016</c:v>
                </c:pt>
                <c:pt idx="274">
                  <c:v>45017</c:v>
                </c:pt>
                <c:pt idx="275">
                  <c:v>45018</c:v>
                </c:pt>
                <c:pt idx="276">
                  <c:v>45019</c:v>
                </c:pt>
                <c:pt idx="277">
                  <c:v>45020</c:v>
                </c:pt>
                <c:pt idx="278">
                  <c:v>45021</c:v>
                </c:pt>
                <c:pt idx="279">
                  <c:v>45022</c:v>
                </c:pt>
                <c:pt idx="280">
                  <c:v>45023</c:v>
                </c:pt>
                <c:pt idx="281">
                  <c:v>45024</c:v>
                </c:pt>
                <c:pt idx="282">
                  <c:v>45025</c:v>
                </c:pt>
                <c:pt idx="283">
                  <c:v>45026</c:v>
                </c:pt>
                <c:pt idx="284">
                  <c:v>45027</c:v>
                </c:pt>
                <c:pt idx="285">
                  <c:v>45028</c:v>
                </c:pt>
                <c:pt idx="286">
                  <c:v>45029</c:v>
                </c:pt>
                <c:pt idx="287">
                  <c:v>45030</c:v>
                </c:pt>
                <c:pt idx="288">
                  <c:v>45031</c:v>
                </c:pt>
                <c:pt idx="289">
                  <c:v>45032</c:v>
                </c:pt>
                <c:pt idx="290">
                  <c:v>45033</c:v>
                </c:pt>
                <c:pt idx="291">
                  <c:v>45034</c:v>
                </c:pt>
                <c:pt idx="292">
                  <c:v>45035</c:v>
                </c:pt>
                <c:pt idx="293">
                  <c:v>45036</c:v>
                </c:pt>
              </c:numCache>
            </c:numRef>
          </c:cat>
          <c:val>
            <c:numRef>
              <c:f>Sheet1!$B$2:$B$295</c:f>
              <c:numCache>
                <c:formatCode>General</c:formatCode>
                <c:ptCount val="294"/>
                <c:pt idx="0">
                  <c:v>70</c:v>
                </c:pt>
                <c:pt idx="1">
                  <c:v>398</c:v>
                </c:pt>
                <c:pt idx="2">
                  <c:v>84</c:v>
                </c:pt>
                <c:pt idx="3">
                  <c:v>43</c:v>
                </c:pt>
                <c:pt idx="4">
                  <c:v>32</c:v>
                </c:pt>
                <c:pt idx="5">
                  <c:v>50</c:v>
                </c:pt>
                <c:pt idx="6">
                  <c:v>406</c:v>
                </c:pt>
                <c:pt idx="7">
                  <c:v>23</c:v>
                </c:pt>
                <c:pt idx="8">
                  <c:v>37</c:v>
                </c:pt>
                <c:pt idx="9">
                  <c:v>32</c:v>
                </c:pt>
                <c:pt idx="10">
                  <c:v>46</c:v>
                </c:pt>
                <c:pt idx="11">
                  <c:v>68</c:v>
                </c:pt>
                <c:pt idx="12">
                  <c:v>32</c:v>
                </c:pt>
                <c:pt idx="13">
                  <c:v>82</c:v>
                </c:pt>
                <c:pt idx="14">
                  <c:v>257</c:v>
                </c:pt>
                <c:pt idx="15">
                  <c:v>191</c:v>
                </c:pt>
                <c:pt idx="16">
                  <c:v>76</c:v>
                </c:pt>
                <c:pt idx="17">
                  <c:v>23</c:v>
                </c:pt>
                <c:pt idx="18">
                  <c:v>58</c:v>
                </c:pt>
                <c:pt idx="19">
                  <c:v>83</c:v>
                </c:pt>
                <c:pt idx="20">
                  <c:v>54</c:v>
                </c:pt>
                <c:pt idx="21">
                  <c:v>36</c:v>
                </c:pt>
                <c:pt idx="22">
                  <c:v>83</c:v>
                </c:pt>
                <c:pt idx="23">
                  <c:v>99</c:v>
                </c:pt>
                <c:pt idx="24">
                  <c:v>38</c:v>
                </c:pt>
                <c:pt idx="25">
                  <c:v>42</c:v>
                </c:pt>
                <c:pt idx="26">
                  <c:v>42</c:v>
                </c:pt>
                <c:pt idx="27">
                  <c:v>50</c:v>
                </c:pt>
                <c:pt idx="28">
                  <c:v>99</c:v>
                </c:pt>
                <c:pt idx="29">
                  <c:v>69</c:v>
                </c:pt>
                <c:pt idx="30">
                  <c:v>59</c:v>
                </c:pt>
                <c:pt idx="31">
                  <c:v>69</c:v>
                </c:pt>
                <c:pt idx="32">
                  <c:v>39</c:v>
                </c:pt>
                <c:pt idx="33">
                  <c:v>44</c:v>
                </c:pt>
                <c:pt idx="34">
                  <c:v>63</c:v>
                </c:pt>
                <c:pt idx="35">
                  <c:v>242</c:v>
                </c:pt>
                <c:pt idx="36">
                  <c:v>195</c:v>
                </c:pt>
                <c:pt idx="37">
                  <c:v>58</c:v>
                </c:pt>
                <c:pt idx="38">
                  <c:v>289</c:v>
                </c:pt>
                <c:pt idx="39">
                  <c:v>57</c:v>
                </c:pt>
                <c:pt idx="40">
                  <c:v>86</c:v>
                </c:pt>
                <c:pt idx="41">
                  <c:v>56</c:v>
                </c:pt>
                <c:pt idx="42">
                  <c:v>64</c:v>
                </c:pt>
                <c:pt idx="43">
                  <c:v>189</c:v>
                </c:pt>
                <c:pt idx="44">
                  <c:v>48</c:v>
                </c:pt>
                <c:pt idx="45">
                  <c:v>93</c:v>
                </c:pt>
                <c:pt idx="46">
                  <c:v>218</c:v>
                </c:pt>
                <c:pt idx="47">
                  <c:v>122</c:v>
                </c:pt>
                <c:pt idx="48">
                  <c:v>637</c:v>
                </c:pt>
                <c:pt idx="49">
                  <c:v>131</c:v>
                </c:pt>
                <c:pt idx="50">
                  <c:v>73</c:v>
                </c:pt>
                <c:pt idx="51">
                  <c:v>90</c:v>
                </c:pt>
                <c:pt idx="52">
                  <c:v>108</c:v>
                </c:pt>
                <c:pt idx="53">
                  <c:v>52</c:v>
                </c:pt>
                <c:pt idx="54">
                  <c:v>202</c:v>
                </c:pt>
                <c:pt idx="55">
                  <c:v>51</c:v>
                </c:pt>
                <c:pt idx="56">
                  <c:v>118</c:v>
                </c:pt>
                <c:pt idx="57">
                  <c:v>320</c:v>
                </c:pt>
                <c:pt idx="58">
                  <c:v>108</c:v>
                </c:pt>
                <c:pt idx="59">
                  <c:v>44</c:v>
                </c:pt>
                <c:pt idx="60">
                  <c:v>270</c:v>
                </c:pt>
                <c:pt idx="61">
                  <c:v>68</c:v>
                </c:pt>
                <c:pt idx="62">
                  <c:v>270</c:v>
                </c:pt>
                <c:pt idx="63">
                  <c:v>52</c:v>
                </c:pt>
                <c:pt idx="64">
                  <c:v>2278</c:v>
                </c:pt>
                <c:pt idx="65">
                  <c:v>150</c:v>
                </c:pt>
                <c:pt idx="66">
                  <c:v>52</c:v>
                </c:pt>
                <c:pt idx="67">
                  <c:v>130</c:v>
                </c:pt>
                <c:pt idx="68">
                  <c:v>15</c:v>
                </c:pt>
                <c:pt idx="69">
                  <c:v>459</c:v>
                </c:pt>
                <c:pt idx="70">
                  <c:v>85</c:v>
                </c:pt>
                <c:pt idx="71">
                  <c:v>29</c:v>
                </c:pt>
                <c:pt idx="72">
                  <c:v>97</c:v>
                </c:pt>
                <c:pt idx="73">
                  <c:v>90</c:v>
                </c:pt>
                <c:pt idx="74">
                  <c:v>70</c:v>
                </c:pt>
                <c:pt idx="75">
                  <c:v>69</c:v>
                </c:pt>
                <c:pt idx="76">
                  <c:v>133</c:v>
                </c:pt>
                <c:pt idx="77">
                  <c:v>38</c:v>
                </c:pt>
                <c:pt idx="78">
                  <c:v>138</c:v>
                </c:pt>
                <c:pt idx="79">
                  <c:v>114</c:v>
                </c:pt>
                <c:pt idx="80">
                  <c:v>777</c:v>
                </c:pt>
                <c:pt idx="81">
                  <c:v>48</c:v>
                </c:pt>
                <c:pt idx="82">
                  <c:v>162</c:v>
                </c:pt>
                <c:pt idx="83">
                  <c:v>68</c:v>
                </c:pt>
                <c:pt idx="84">
                  <c:v>318</c:v>
                </c:pt>
                <c:pt idx="85">
                  <c:v>77</c:v>
                </c:pt>
                <c:pt idx="86">
                  <c:v>50</c:v>
                </c:pt>
                <c:pt idx="87">
                  <c:v>20</c:v>
                </c:pt>
                <c:pt idx="88">
                  <c:v>106</c:v>
                </c:pt>
                <c:pt idx="89">
                  <c:v>34</c:v>
                </c:pt>
                <c:pt idx="90">
                  <c:v>26</c:v>
                </c:pt>
                <c:pt idx="91">
                  <c:v>57</c:v>
                </c:pt>
                <c:pt idx="92">
                  <c:v>325</c:v>
                </c:pt>
                <c:pt idx="93">
                  <c:v>0</c:v>
                </c:pt>
                <c:pt idx="94">
                  <c:v>101</c:v>
                </c:pt>
                <c:pt idx="95">
                  <c:v>50</c:v>
                </c:pt>
                <c:pt idx="96">
                  <c:v>39</c:v>
                </c:pt>
                <c:pt idx="97">
                  <c:v>34</c:v>
                </c:pt>
                <c:pt idx="98">
                  <c:v>75</c:v>
                </c:pt>
                <c:pt idx="99">
                  <c:v>54</c:v>
                </c:pt>
                <c:pt idx="100">
                  <c:v>177</c:v>
                </c:pt>
                <c:pt idx="101">
                  <c:v>92</c:v>
                </c:pt>
                <c:pt idx="102">
                  <c:v>77</c:v>
                </c:pt>
                <c:pt idx="103">
                  <c:v>195</c:v>
                </c:pt>
                <c:pt idx="104">
                  <c:v>37</c:v>
                </c:pt>
                <c:pt idx="105">
                  <c:v>30</c:v>
                </c:pt>
                <c:pt idx="106">
                  <c:v>90</c:v>
                </c:pt>
                <c:pt idx="107">
                  <c:v>54</c:v>
                </c:pt>
                <c:pt idx="108">
                  <c:v>48</c:v>
                </c:pt>
                <c:pt idx="109">
                  <c:v>286</c:v>
                </c:pt>
                <c:pt idx="110">
                  <c:v>163</c:v>
                </c:pt>
                <c:pt idx="111">
                  <c:v>33</c:v>
                </c:pt>
                <c:pt idx="112">
                  <c:v>62</c:v>
                </c:pt>
                <c:pt idx="113">
                  <c:v>214</c:v>
                </c:pt>
                <c:pt idx="114">
                  <c:v>116</c:v>
                </c:pt>
                <c:pt idx="115">
                  <c:v>99</c:v>
                </c:pt>
                <c:pt idx="116">
                  <c:v>43</c:v>
                </c:pt>
                <c:pt idx="117">
                  <c:v>40</c:v>
                </c:pt>
                <c:pt idx="118">
                  <c:v>148</c:v>
                </c:pt>
                <c:pt idx="119">
                  <c:v>84</c:v>
                </c:pt>
                <c:pt idx="120">
                  <c:v>96</c:v>
                </c:pt>
                <c:pt idx="121">
                  <c:v>247</c:v>
                </c:pt>
                <c:pt idx="122">
                  <c:v>32</c:v>
                </c:pt>
                <c:pt idx="123">
                  <c:v>57</c:v>
                </c:pt>
                <c:pt idx="124">
                  <c:v>54</c:v>
                </c:pt>
                <c:pt idx="125">
                  <c:v>117</c:v>
                </c:pt>
                <c:pt idx="126">
                  <c:v>119</c:v>
                </c:pt>
                <c:pt idx="127">
                  <c:v>91</c:v>
                </c:pt>
                <c:pt idx="128">
                  <c:v>81</c:v>
                </c:pt>
                <c:pt idx="129">
                  <c:v>65</c:v>
                </c:pt>
                <c:pt idx="130">
                  <c:v>282</c:v>
                </c:pt>
                <c:pt idx="131">
                  <c:v>87</c:v>
                </c:pt>
                <c:pt idx="132">
                  <c:v>370</c:v>
                </c:pt>
                <c:pt idx="133">
                  <c:v>223</c:v>
                </c:pt>
                <c:pt idx="134">
                  <c:v>123</c:v>
                </c:pt>
                <c:pt idx="135">
                  <c:v>52</c:v>
                </c:pt>
                <c:pt idx="136">
                  <c:v>55</c:v>
                </c:pt>
                <c:pt idx="137">
                  <c:v>263</c:v>
                </c:pt>
                <c:pt idx="138">
                  <c:v>90</c:v>
                </c:pt>
                <c:pt idx="139">
                  <c:v>61</c:v>
                </c:pt>
                <c:pt idx="140">
                  <c:v>61</c:v>
                </c:pt>
                <c:pt idx="141">
                  <c:v>32</c:v>
                </c:pt>
                <c:pt idx="142">
                  <c:v>60</c:v>
                </c:pt>
                <c:pt idx="143">
                  <c:v>61</c:v>
                </c:pt>
                <c:pt idx="144">
                  <c:v>33</c:v>
                </c:pt>
                <c:pt idx="145">
                  <c:v>33</c:v>
                </c:pt>
                <c:pt idx="146">
                  <c:v>37</c:v>
                </c:pt>
                <c:pt idx="147">
                  <c:v>45</c:v>
                </c:pt>
                <c:pt idx="148">
                  <c:v>141</c:v>
                </c:pt>
                <c:pt idx="149">
                  <c:v>28</c:v>
                </c:pt>
                <c:pt idx="150">
                  <c:v>42</c:v>
                </c:pt>
                <c:pt idx="151">
                  <c:v>63</c:v>
                </c:pt>
                <c:pt idx="152">
                  <c:v>22</c:v>
                </c:pt>
                <c:pt idx="153">
                  <c:v>42</c:v>
                </c:pt>
                <c:pt idx="154">
                  <c:v>34</c:v>
                </c:pt>
                <c:pt idx="155">
                  <c:v>60</c:v>
                </c:pt>
                <c:pt idx="156">
                  <c:v>30</c:v>
                </c:pt>
                <c:pt idx="157">
                  <c:v>16</c:v>
                </c:pt>
                <c:pt idx="158">
                  <c:v>89</c:v>
                </c:pt>
                <c:pt idx="159">
                  <c:v>79</c:v>
                </c:pt>
                <c:pt idx="160">
                  <c:v>25</c:v>
                </c:pt>
                <c:pt idx="161">
                  <c:v>175</c:v>
                </c:pt>
                <c:pt idx="162">
                  <c:v>71</c:v>
                </c:pt>
                <c:pt idx="163">
                  <c:v>65</c:v>
                </c:pt>
                <c:pt idx="164">
                  <c:v>61</c:v>
                </c:pt>
                <c:pt idx="165">
                  <c:v>18</c:v>
                </c:pt>
                <c:pt idx="166">
                  <c:v>43</c:v>
                </c:pt>
                <c:pt idx="167">
                  <c:v>106</c:v>
                </c:pt>
                <c:pt idx="168">
                  <c:v>284</c:v>
                </c:pt>
                <c:pt idx="169">
                  <c:v>64</c:v>
                </c:pt>
                <c:pt idx="170">
                  <c:v>74</c:v>
                </c:pt>
                <c:pt idx="171">
                  <c:v>1511</c:v>
                </c:pt>
                <c:pt idx="172">
                  <c:v>28</c:v>
                </c:pt>
                <c:pt idx="173">
                  <c:v>11</c:v>
                </c:pt>
                <c:pt idx="174">
                  <c:v>41</c:v>
                </c:pt>
                <c:pt idx="175">
                  <c:v>39</c:v>
                </c:pt>
                <c:pt idx="176">
                  <c:v>99</c:v>
                </c:pt>
                <c:pt idx="177">
                  <c:v>27</c:v>
                </c:pt>
                <c:pt idx="178">
                  <c:v>26</c:v>
                </c:pt>
                <c:pt idx="179">
                  <c:v>71</c:v>
                </c:pt>
                <c:pt idx="180">
                  <c:v>10</c:v>
                </c:pt>
                <c:pt idx="181">
                  <c:v>91</c:v>
                </c:pt>
                <c:pt idx="182">
                  <c:v>43</c:v>
                </c:pt>
                <c:pt idx="183">
                  <c:v>51</c:v>
                </c:pt>
                <c:pt idx="184">
                  <c:v>49</c:v>
                </c:pt>
                <c:pt idx="185">
                  <c:v>41</c:v>
                </c:pt>
                <c:pt idx="186">
                  <c:v>153</c:v>
                </c:pt>
                <c:pt idx="187">
                  <c:v>68</c:v>
                </c:pt>
                <c:pt idx="188">
                  <c:v>61</c:v>
                </c:pt>
                <c:pt idx="189">
                  <c:v>92</c:v>
                </c:pt>
                <c:pt idx="190">
                  <c:v>84</c:v>
                </c:pt>
                <c:pt idx="191">
                  <c:v>37</c:v>
                </c:pt>
                <c:pt idx="192">
                  <c:v>16</c:v>
                </c:pt>
                <c:pt idx="193">
                  <c:v>40</c:v>
                </c:pt>
                <c:pt idx="194">
                  <c:v>58</c:v>
                </c:pt>
                <c:pt idx="195">
                  <c:v>30</c:v>
                </c:pt>
                <c:pt idx="196">
                  <c:v>32</c:v>
                </c:pt>
                <c:pt idx="197">
                  <c:v>89</c:v>
                </c:pt>
                <c:pt idx="198">
                  <c:v>113</c:v>
                </c:pt>
                <c:pt idx="199">
                  <c:v>76</c:v>
                </c:pt>
                <c:pt idx="200">
                  <c:v>73</c:v>
                </c:pt>
                <c:pt idx="201">
                  <c:v>216</c:v>
                </c:pt>
                <c:pt idx="202">
                  <c:v>718</c:v>
                </c:pt>
                <c:pt idx="203">
                  <c:v>473</c:v>
                </c:pt>
                <c:pt idx="204">
                  <c:v>102</c:v>
                </c:pt>
                <c:pt idx="205">
                  <c:v>217</c:v>
                </c:pt>
                <c:pt idx="206">
                  <c:v>78</c:v>
                </c:pt>
                <c:pt idx="207">
                  <c:v>90</c:v>
                </c:pt>
                <c:pt idx="208">
                  <c:v>298</c:v>
                </c:pt>
                <c:pt idx="209">
                  <c:v>138</c:v>
                </c:pt>
                <c:pt idx="210">
                  <c:v>128</c:v>
                </c:pt>
                <c:pt idx="211">
                  <c:v>151</c:v>
                </c:pt>
                <c:pt idx="212">
                  <c:v>38</c:v>
                </c:pt>
                <c:pt idx="213">
                  <c:v>81</c:v>
                </c:pt>
                <c:pt idx="214">
                  <c:v>67</c:v>
                </c:pt>
                <c:pt idx="215">
                  <c:v>35</c:v>
                </c:pt>
                <c:pt idx="216">
                  <c:v>28</c:v>
                </c:pt>
                <c:pt idx="217">
                  <c:v>67</c:v>
                </c:pt>
                <c:pt idx="218">
                  <c:v>260</c:v>
                </c:pt>
                <c:pt idx="219">
                  <c:v>149</c:v>
                </c:pt>
                <c:pt idx="220">
                  <c:v>0</c:v>
                </c:pt>
                <c:pt idx="221">
                  <c:v>98</c:v>
                </c:pt>
                <c:pt idx="222">
                  <c:v>81</c:v>
                </c:pt>
                <c:pt idx="223">
                  <c:v>53</c:v>
                </c:pt>
                <c:pt idx="224">
                  <c:v>68</c:v>
                </c:pt>
                <c:pt idx="225">
                  <c:v>0</c:v>
                </c:pt>
                <c:pt idx="226">
                  <c:v>520</c:v>
                </c:pt>
                <c:pt idx="227">
                  <c:v>246</c:v>
                </c:pt>
                <c:pt idx="228">
                  <c:v>100</c:v>
                </c:pt>
                <c:pt idx="229">
                  <c:v>76</c:v>
                </c:pt>
                <c:pt idx="230">
                  <c:v>119</c:v>
                </c:pt>
                <c:pt idx="231">
                  <c:v>84</c:v>
                </c:pt>
                <c:pt idx="232">
                  <c:v>281</c:v>
                </c:pt>
                <c:pt idx="233">
                  <c:v>137</c:v>
                </c:pt>
                <c:pt idx="234">
                  <c:v>40</c:v>
                </c:pt>
                <c:pt idx="235">
                  <c:v>67</c:v>
                </c:pt>
                <c:pt idx="236">
                  <c:v>57</c:v>
                </c:pt>
                <c:pt idx="237">
                  <c:v>81</c:v>
                </c:pt>
                <c:pt idx="238">
                  <c:v>574</c:v>
                </c:pt>
                <c:pt idx="239">
                  <c:v>0</c:v>
                </c:pt>
                <c:pt idx="240">
                  <c:v>156</c:v>
                </c:pt>
                <c:pt idx="241">
                  <c:v>222</c:v>
                </c:pt>
                <c:pt idx="242">
                  <c:v>109</c:v>
                </c:pt>
                <c:pt idx="243">
                  <c:v>53</c:v>
                </c:pt>
                <c:pt idx="244">
                  <c:v>69</c:v>
                </c:pt>
                <c:pt idx="245">
                  <c:v>117</c:v>
                </c:pt>
                <c:pt idx="246">
                  <c:v>150</c:v>
                </c:pt>
                <c:pt idx="247">
                  <c:v>69</c:v>
                </c:pt>
                <c:pt idx="248">
                  <c:v>48</c:v>
                </c:pt>
                <c:pt idx="249">
                  <c:v>39</c:v>
                </c:pt>
                <c:pt idx="250">
                  <c:v>20</c:v>
                </c:pt>
                <c:pt idx="251">
                  <c:v>68</c:v>
                </c:pt>
                <c:pt idx="252">
                  <c:v>53</c:v>
                </c:pt>
                <c:pt idx="253">
                  <c:v>280</c:v>
                </c:pt>
                <c:pt idx="254">
                  <c:v>86</c:v>
                </c:pt>
                <c:pt idx="255">
                  <c:v>42</c:v>
                </c:pt>
                <c:pt idx="256">
                  <c:v>109</c:v>
                </c:pt>
                <c:pt idx="257">
                  <c:v>43</c:v>
                </c:pt>
                <c:pt idx="258">
                  <c:v>97</c:v>
                </c:pt>
                <c:pt idx="259">
                  <c:v>152</c:v>
                </c:pt>
                <c:pt idx="260">
                  <c:v>77</c:v>
                </c:pt>
                <c:pt idx="261">
                  <c:v>33</c:v>
                </c:pt>
                <c:pt idx="262">
                  <c:v>39</c:v>
                </c:pt>
                <c:pt idx="263">
                  <c:v>62</c:v>
                </c:pt>
                <c:pt idx="264">
                  <c:v>43</c:v>
                </c:pt>
                <c:pt idx="265">
                  <c:v>53</c:v>
                </c:pt>
                <c:pt idx="266">
                  <c:v>28</c:v>
                </c:pt>
                <c:pt idx="267">
                  <c:v>48</c:v>
                </c:pt>
                <c:pt idx="268">
                  <c:v>57</c:v>
                </c:pt>
                <c:pt idx="269">
                  <c:v>56</c:v>
                </c:pt>
                <c:pt idx="270">
                  <c:v>47</c:v>
                </c:pt>
                <c:pt idx="271">
                  <c:v>47</c:v>
                </c:pt>
                <c:pt idx="272">
                  <c:v>27</c:v>
                </c:pt>
                <c:pt idx="273">
                  <c:v>72</c:v>
                </c:pt>
                <c:pt idx="274">
                  <c:v>69</c:v>
                </c:pt>
                <c:pt idx="275">
                  <c:v>178</c:v>
                </c:pt>
                <c:pt idx="276">
                  <c:v>140</c:v>
                </c:pt>
                <c:pt idx="277">
                  <c:v>70</c:v>
                </c:pt>
                <c:pt idx="278">
                  <c:v>59</c:v>
                </c:pt>
                <c:pt idx="279">
                  <c:v>216</c:v>
                </c:pt>
                <c:pt idx="280">
                  <c:v>98</c:v>
                </c:pt>
                <c:pt idx="281">
                  <c:v>67</c:v>
                </c:pt>
                <c:pt idx="282">
                  <c:v>124</c:v>
                </c:pt>
                <c:pt idx="283">
                  <c:v>55</c:v>
                </c:pt>
                <c:pt idx="284">
                  <c:v>102</c:v>
                </c:pt>
                <c:pt idx="285">
                  <c:v>800</c:v>
                </c:pt>
                <c:pt idx="286">
                  <c:v>52</c:v>
                </c:pt>
                <c:pt idx="287">
                  <c:v>91</c:v>
                </c:pt>
                <c:pt idx="288">
                  <c:v>170</c:v>
                </c:pt>
                <c:pt idx="289">
                  <c:v>108</c:v>
                </c:pt>
                <c:pt idx="290">
                  <c:v>89</c:v>
                </c:pt>
                <c:pt idx="291">
                  <c:v>73</c:v>
                </c:pt>
                <c:pt idx="292">
                  <c:v>21</c:v>
                </c:pt>
                <c:pt idx="293">
                  <c:v>131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3B3-417C-9434-6E1EEC0BE1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8295448"/>
        <c:axId val="368293480"/>
      </c:lineChart>
      <c:dateAx>
        <c:axId val="368295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293480"/>
        <c:crosses val="autoZero"/>
        <c:auto val="1"/>
        <c:lblOffset val="100"/>
        <c:baseTimeUnit val="days"/>
      </c:dateAx>
      <c:valAx>
        <c:axId val="368293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295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borussia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Sheet1!$A$2:$A$295</c:f>
              <c:numCache>
                <c:formatCode>m/d/yyyy</c:formatCode>
                <c:ptCount val="294"/>
                <c:pt idx="0">
                  <c:v>44743</c:v>
                </c:pt>
                <c:pt idx="1">
                  <c:v>44744</c:v>
                </c:pt>
                <c:pt idx="2">
                  <c:v>44745</c:v>
                </c:pt>
                <c:pt idx="3">
                  <c:v>44746</c:v>
                </c:pt>
                <c:pt idx="4">
                  <c:v>44747</c:v>
                </c:pt>
                <c:pt idx="5">
                  <c:v>44748</c:v>
                </c:pt>
                <c:pt idx="6">
                  <c:v>44749</c:v>
                </c:pt>
                <c:pt idx="7">
                  <c:v>44750</c:v>
                </c:pt>
                <c:pt idx="8">
                  <c:v>44751</c:v>
                </c:pt>
                <c:pt idx="9">
                  <c:v>44752</c:v>
                </c:pt>
                <c:pt idx="10">
                  <c:v>44753</c:v>
                </c:pt>
                <c:pt idx="11">
                  <c:v>44754</c:v>
                </c:pt>
                <c:pt idx="12">
                  <c:v>44755</c:v>
                </c:pt>
                <c:pt idx="13">
                  <c:v>44756</c:v>
                </c:pt>
                <c:pt idx="14">
                  <c:v>44757</c:v>
                </c:pt>
                <c:pt idx="15">
                  <c:v>44758</c:v>
                </c:pt>
                <c:pt idx="16">
                  <c:v>44759</c:v>
                </c:pt>
                <c:pt idx="17">
                  <c:v>44760</c:v>
                </c:pt>
                <c:pt idx="18">
                  <c:v>44761</c:v>
                </c:pt>
                <c:pt idx="19">
                  <c:v>44762</c:v>
                </c:pt>
                <c:pt idx="20">
                  <c:v>44763</c:v>
                </c:pt>
                <c:pt idx="21">
                  <c:v>44764</c:v>
                </c:pt>
                <c:pt idx="22">
                  <c:v>44765</c:v>
                </c:pt>
                <c:pt idx="23">
                  <c:v>44766</c:v>
                </c:pt>
                <c:pt idx="24">
                  <c:v>44767</c:v>
                </c:pt>
                <c:pt idx="25">
                  <c:v>44768</c:v>
                </c:pt>
                <c:pt idx="26">
                  <c:v>44769</c:v>
                </c:pt>
                <c:pt idx="27">
                  <c:v>44770</c:v>
                </c:pt>
                <c:pt idx="28">
                  <c:v>44771</c:v>
                </c:pt>
                <c:pt idx="29">
                  <c:v>44772</c:v>
                </c:pt>
                <c:pt idx="30">
                  <c:v>44773</c:v>
                </c:pt>
                <c:pt idx="31">
                  <c:v>44774</c:v>
                </c:pt>
                <c:pt idx="32">
                  <c:v>44775</c:v>
                </c:pt>
                <c:pt idx="33">
                  <c:v>44776</c:v>
                </c:pt>
                <c:pt idx="34">
                  <c:v>44777</c:v>
                </c:pt>
                <c:pt idx="35">
                  <c:v>44778</c:v>
                </c:pt>
                <c:pt idx="36">
                  <c:v>44779</c:v>
                </c:pt>
                <c:pt idx="37">
                  <c:v>44780</c:v>
                </c:pt>
                <c:pt idx="38">
                  <c:v>44781</c:v>
                </c:pt>
                <c:pt idx="39">
                  <c:v>44782</c:v>
                </c:pt>
                <c:pt idx="40">
                  <c:v>44783</c:v>
                </c:pt>
                <c:pt idx="41">
                  <c:v>44784</c:v>
                </c:pt>
                <c:pt idx="42">
                  <c:v>44785</c:v>
                </c:pt>
                <c:pt idx="43">
                  <c:v>44786</c:v>
                </c:pt>
                <c:pt idx="44">
                  <c:v>44787</c:v>
                </c:pt>
                <c:pt idx="45">
                  <c:v>44788</c:v>
                </c:pt>
                <c:pt idx="46">
                  <c:v>44789</c:v>
                </c:pt>
                <c:pt idx="47">
                  <c:v>44790</c:v>
                </c:pt>
                <c:pt idx="48">
                  <c:v>44791</c:v>
                </c:pt>
                <c:pt idx="49">
                  <c:v>44792</c:v>
                </c:pt>
                <c:pt idx="50">
                  <c:v>44793</c:v>
                </c:pt>
                <c:pt idx="51">
                  <c:v>44794</c:v>
                </c:pt>
                <c:pt idx="52">
                  <c:v>44795</c:v>
                </c:pt>
                <c:pt idx="53">
                  <c:v>44796</c:v>
                </c:pt>
                <c:pt idx="54">
                  <c:v>44797</c:v>
                </c:pt>
                <c:pt idx="55">
                  <c:v>44798</c:v>
                </c:pt>
                <c:pt idx="56">
                  <c:v>44799</c:v>
                </c:pt>
                <c:pt idx="57">
                  <c:v>44800</c:v>
                </c:pt>
                <c:pt idx="58">
                  <c:v>44801</c:v>
                </c:pt>
                <c:pt idx="59">
                  <c:v>44802</c:v>
                </c:pt>
                <c:pt idx="60">
                  <c:v>44803</c:v>
                </c:pt>
                <c:pt idx="61">
                  <c:v>44804</c:v>
                </c:pt>
                <c:pt idx="62">
                  <c:v>44805</c:v>
                </c:pt>
                <c:pt idx="63">
                  <c:v>44806</c:v>
                </c:pt>
                <c:pt idx="64">
                  <c:v>44807</c:v>
                </c:pt>
                <c:pt idx="65">
                  <c:v>44808</c:v>
                </c:pt>
                <c:pt idx="66">
                  <c:v>44809</c:v>
                </c:pt>
                <c:pt idx="67">
                  <c:v>44810</c:v>
                </c:pt>
                <c:pt idx="68">
                  <c:v>44811</c:v>
                </c:pt>
                <c:pt idx="69">
                  <c:v>44812</c:v>
                </c:pt>
                <c:pt idx="70">
                  <c:v>44813</c:v>
                </c:pt>
                <c:pt idx="71">
                  <c:v>44814</c:v>
                </c:pt>
                <c:pt idx="72">
                  <c:v>44815</c:v>
                </c:pt>
                <c:pt idx="73">
                  <c:v>44816</c:v>
                </c:pt>
                <c:pt idx="74">
                  <c:v>44817</c:v>
                </c:pt>
                <c:pt idx="75">
                  <c:v>44818</c:v>
                </c:pt>
                <c:pt idx="76">
                  <c:v>44819</c:v>
                </c:pt>
                <c:pt idx="77">
                  <c:v>44820</c:v>
                </c:pt>
                <c:pt idx="78">
                  <c:v>44821</c:v>
                </c:pt>
                <c:pt idx="79">
                  <c:v>44822</c:v>
                </c:pt>
                <c:pt idx="80">
                  <c:v>44823</c:v>
                </c:pt>
                <c:pt idx="81">
                  <c:v>44824</c:v>
                </c:pt>
                <c:pt idx="82">
                  <c:v>44825</c:v>
                </c:pt>
                <c:pt idx="83">
                  <c:v>44826</c:v>
                </c:pt>
                <c:pt idx="84">
                  <c:v>44827</c:v>
                </c:pt>
                <c:pt idx="85">
                  <c:v>44828</c:v>
                </c:pt>
                <c:pt idx="86">
                  <c:v>44829</c:v>
                </c:pt>
                <c:pt idx="87">
                  <c:v>44830</c:v>
                </c:pt>
                <c:pt idx="88">
                  <c:v>44831</c:v>
                </c:pt>
                <c:pt idx="89">
                  <c:v>44832</c:v>
                </c:pt>
                <c:pt idx="90">
                  <c:v>44833</c:v>
                </c:pt>
                <c:pt idx="91">
                  <c:v>44834</c:v>
                </c:pt>
                <c:pt idx="92">
                  <c:v>44835</c:v>
                </c:pt>
                <c:pt idx="93">
                  <c:v>44836</c:v>
                </c:pt>
                <c:pt idx="94">
                  <c:v>44837</c:v>
                </c:pt>
                <c:pt idx="95">
                  <c:v>44838</c:v>
                </c:pt>
                <c:pt idx="96">
                  <c:v>44839</c:v>
                </c:pt>
                <c:pt idx="97">
                  <c:v>44840</c:v>
                </c:pt>
                <c:pt idx="98">
                  <c:v>44841</c:v>
                </c:pt>
                <c:pt idx="99">
                  <c:v>44842</c:v>
                </c:pt>
                <c:pt idx="100">
                  <c:v>44843</c:v>
                </c:pt>
                <c:pt idx="101">
                  <c:v>44844</c:v>
                </c:pt>
                <c:pt idx="102">
                  <c:v>44845</c:v>
                </c:pt>
                <c:pt idx="103">
                  <c:v>44846</c:v>
                </c:pt>
                <c:pt idx="104">
                  <c:v>44847</c:v>
                </c:pt>
                <c:pt idx="105">
                  <c:v>44848</c:v>
                </c:pt>
                <c:pt idx="106">
                  <c:v>44849</c:v>
                </c:pt>
                <c:pt idx="107">
                  <c:v>44850</c:v>
                </c:pt>
                <c:pt idx="108">
                  <c:v>44851</c:v>
                </c:pt>
                <c:pt idx="109">
                  <c:v>44852</c:v>
                </c:pt>
                <c:pt idx="110">
                  <c:v>44853</c:v>
                </c:pt>
                <c:pt idx="111">
                  <c:v>44854</c:v>
                </c:pt>
                <c:pt idx="112">
                  <c:v>44855</c:v>
                </c:pt>
                <c:pt idx="113">
                  <c:v>44856</c:v>
                </c:pt>
                <c:pt idx="114">
                  <c:v>44857</c:v>
                </c:pt>
                <c:pt idx="115">
                  <c:v>44858</c:v>
                </c:pt>
                <c:pt idx="116">
                  <c:v>44859</c:v>
                </c:pt>
                <c:pt idx="117">
                  <c:v>44860</c:v>
                </c:pt>
                <c:pt idx="118">
                  <c:v>44861</c:v>
                </c:pt>
                <c:pt idx="119">
                  <c:v>44862</c:v>
                </c:pt>
                <c:pt idx="120">
                  <c:v>44863</c:v>
                </c:pt>
                <c:pt idx="121">
                  <c:v>44864</c:v>
                </c:pt>
                <c:pt idx="122">
                  <c:v>44865</c:v>
                </c:pt>
                <c:pt idx="123">
                  <c:v>44866</c:v>
                </c:pt>
                <c:pt idx="124">
                  <c:v>44867</c:v>
                </c:pt>
                <c:pt idx="125">
                  <c:v>44868</c:v>
                </c:pt>
                <c:pt idx="126">
                  <c:v>44869</c:v>
                </c:pt>
                <c:pt idx="127">
                  <c:v>44870</c:v>
                </c:pt>
                <c:pt idx="128">
                  <c:v>44871</c:v>
                </c:pt>
                <c:pt idx="129">
                  <c:v>44872</c:v>
                </c:pt>
                <c:pt idx="130">
                  <c:v>44873</c:v>
                </c:pt>
                <c:pt idx="131">
                  <c:v>44874</c:v>
                </c:pt>
                <c:pt idx="132">
                  <c:v>44875</c:v>
                </c:pt>
                <c:pt idx="133">
                  <c:v>44876</c:v>
                </c:pt>
                <c:pt idx="134">
                  <c:v>44877</c:v>
                </c:pt>
                <c:pt idx="135">
                  <c:v>44878</c:v>
                </c:pt>
                <c:pt idx="136">
                  <c:v>44879</c:v>
                </c:pt>
                <c:pt idx="137">
                  <c:v>44880</c:v>
                </c:pt>
                <c:pt idx="138">
                  <c:v>44881</c:v>
                </c:pt>
                <c:pt idx="139">
                  <c:v>44882</c:v>
                </c:pt>
                <c:pt idx="140">
                  <c:v>44883</c:v>
                </c:pt>
                <c:pt idx="141">
                  <c:v>44884</c:v>
                </c:pt>
                <c:pt idx="142">
                  <c:v>44885</c:v>
                </c:pt>
                <c:pt idx="143">
                  <c:v>44886</c:v>
                </c:pt>
                <c:pt idx="144">
                  <c:v>44887</c:v>
                </c:pt>
                <c:pt idx="145">
                  <c:v>44888</c:v>
                </c:pt>
                <c:pt idx="146">
                  <c:v>44889</c:v>
                </c:pt>
                <c:pt idx="147">
                  <c:v>44890</c:v>
                </c:pt>
                <c:pt idx="148">
                  <c:v>44891</c:v>
                </c:pt>
                <c:pt idx="149">
                  <c:v>44892</c:v>
                </c:pt>
                <c:pt idx="150">
                  <c:v>44893</c:v>
                </c:pt>
                <c:pt idx="151">
                  <c:v>44894</c:v>
                </c:pt>
                <c:pt idx="152">
                  <c:v>44895</c:v>
                </c:pt>
                <c:pt idx="153">
                  <c:v>44896</c:v>
                </c:pt>
                <c:pt idx="154">
                  <c:v>44897</c:v>
                </c:pt>
                <c:pt idx="155">
                  <c:v>44898</c:v>
                </c:pt>
                <c:pt idx="156">
                  <c:v>44899</c:v>
                </c:pt>
                <c:pt idx="157">
                  <c:v>44900</c:v>
                </c:pt>
                <c:pt idx="158">
                  <c:v>44901</c:v>
                </c:pt>
                <c:pt idx="159">
                  <c:v>44902</c:v>
                </c:pt>
                <c:pt idx="160">
                  <c:v>44903</c:v>
                </c:pt>
                <c:pt idx="161">
                  <c:v>44904</c:v>
                </c:pt>
                <c:pt idx="162">
                  <c:v>44905</c:v>
                </c:pt>
                <c:pt idx="163">
                  <c:v>44906</c:v>
                </c:pt>
                <c:pt idx="164">
                  <c:v>44907</c:v>
                </c:pt>
                <c:pt idx="165">
                  <c:v>44908</c:v>
                </c:pt>
                <c:pt idx="166">
                  <c:v>44909</c:v>
                </c:pt>
                <c:pt idx="167">
                  <c:v>44910</c:v>
                </c:pt>
                <c:pt idx="168">
                  <c:v>44911</c:v>
                </c:pt>
                <c:pt idx="169">
                  <c:v>44912</c:v>
                </c:pt>
                <c:pt idx="170">
                  <c:v>44913</c:v>
                </c:pt>
                <c:pt idx="171">
                  <c:v>44914</c:v>
                </c:pt>
                <c:pt idx="172">
                  <c:v>44915</c:v>
                </c:pt>
                <c:pt idx="173">
                  <c:v>44916</c:v>
                </c:pt>
                <c:pt idx="174">
                  <c:v>44917</c:v>
                </c:pt>
                <c:pt idx="175">
                  <c:v>44918</c:v>
                </c:pt>
                <c:pt idx="176">
                  <c:v>44919</c:v>
                </c:pt>
                <c:pt idx="177">
                  <c:v>44920</c:v>
                </c:pt>
                <c:pt idx="178">
                  <c:v>44921</c:v>
                </c:pt>
                <c:pt idx="179">
                  <c:v>44922</c:v>
                </c:pt>
                <c:pt idx="180">
                  <c:v>44923</c:v>
                </c:pt>
                <c:pt idx="181">
                  <c:v>44924</c:v>
                </c:pt>
                <c:pt idx="182">
                  <c:v>44925</c:v>
                </c:pt>
                <c:pt idx="183">
                  <c:v>44926</c:v>
                </c:pt>
                <c:pt idx="184">
                  <c:v>44927</c:v>
                </c:pt>
                <c:pt idx="185">
                  <c:v>44928</c:v>
                </c:pt>
                <c:pt idx="186">
                  <c:v>44929</c:v>
                </c:pt>
                <c:pt idx="187">
                  <c:v>44930</c:v>
                </c:pt>
                <c:pt idx="188">
                  <c:v>44931</c:v>
                </c:pt>
                <c:pt idx="189">
                  <c:v>44932</c:v>
                </c:pt>
                <c:pt idx="190">
                  <c:v>44933</c:v>
                </c:pt>
                <c:pt idx="191">
                  <c:v>44934</c:v>
                </c:pt>
                <c:pt idx="192">
                  <c:v>44935</c:v>
                </c:pt>
                <c:pt idx="193">
                  <c:v>44936</c:v>
                </c:pt>
                <c:pt idx="194">
                  <c:v>44937</c:v>
                </c:pt>
                <c:pt idx="195">
                  <c:v>44938</c:v>
                </c:pt>
                <c:pt idx="196">
                  <c:v>44939</c:v>
                </c:pt>
                <c:pt idx="197">
                  <c:v>44940</c:v>
                </c:pt>
                <c:pt idx="198">
                  <c:v>44941</c:v>
                </c:pt>
                <c:pt idx="199">
                  <c:v>44942</c:v>
                </c:pt>
                <c:pt idx="200">
                  <c:v>44943</c:v>
                </c:pt>
                <c:pt idx="201">
                  <c:v>44944</c:v>
                </c:pt>
                <c:pt idx="202">
                  <c:v>44945</c:v>
                </c:pt>
                <c:pt idx="203">
                  <c:v>44946</c:v>
                </c:pt>
                <c:pt idx="204">
                  <c:v>44947</c:v>
                </c:pt>
                <c:pt idx="205">
                  <c:v>44948</c:v>
                </c:pt>
                <c:pt idx="206">
                  <c:v>44949</c:v>
                </c:pt>
                <c:pt idx="207">
                  <c:v>44950</c:v>
                </c:pt>
                <c:pt idx="208">
                  <c:v>44951</c:v>
                </c:pt>
                <c:pt idx="209">
                  <c:v>44952</c:v>
                </c:pt>
                <c:pt idx="210">
                  <c:v>44953</c:v>
                </c:pt>
                <c:pt idx="211">
                  <c:v>44954</c:v>
                </c:pt>
                <c:pt idx="212">
                  <c:v>44955</c:v>
                </c:pt>
                <c:pt idx="213">
                  <c:v>44956</c:v>
                </c:pt>
                <c:pt idx="214">
                  <c:v>44957</c:v>
                </c:pt>
                <c:pt idx="215">
                  <c:v>44958</c:v>
                </c:pt>
                <c:pt idx="216">
                  <c:v>44959</c:v>
                </c:pt>
                <c:pt idx="217">
                  <c:v>44960</c:v>
                </c:pt>
                <c:pt idx="218">
                  <c:v>44961</c:v>
                </c:pt>
                <c:pt idx="219">
                  <c:v>44962</c:v>
                </c:pt>
                <c:pt idx="220">
                  <c:v>44963</c:v>
                </c:pt>
                <c:pt idx="221">
                  <c:v>44964</c:v>
                </c:pt>
                <c:pt idx="222">
                  <c:v>44965</c:v>
                </c:pt>
                <c:pt idx="223">
                  <c:v>44966</c:v>
                </c:pt>
                <c:pt idx="224">
                  <c:v>44967</c:v>
                </c:pt>
                <c:pt idx="225">
                  <c:v>44968</c:v>
                </c:pt>
                <c:pt idx="226">
                  <c:v>44969</c:v>
                </c:pt>
                <c:pt idx="227">
                  <c:v>44970</c:v>
                </c:pt>
                <c:pt idx="228">
                  <c:v>44971</c:v>
                </c:pt>
                <c:pt idx="229">
                  <c:v>44972</c:v>
                </c:pt>
                <c:pt idx="230">
                  <c:v>44973</c:v>
                </c:pt>
                <c:pt idx="231">
                  <c:v>44974</c:v>
                </c:pt>
                <c:pt idx="232">
                  <c:v>44975</c:v>
                </c:pt>
                <c:pt idx="233">
                  <c:v>44976</c:v>
                </c:pt>
                <c:pt idx="234">
                  <c:v>44977</c:v>
                </c:pt>
                <c:pt idx="235">
                  <c:v>44978</c:v>
                </c:pt>
                <c:pt idx="236">
                  <c:v>44979</c:v>
                </c:pt>
                <c:pt idx="237">
                  <c:v>44980</c:v>
                </c:pt>
                <c:pt idx="238">
                  <c:v>44981</c:v>
                </c:pt>
                <c:pt idx="239">
                  <c:v>44982</c:v>
                </c:pt>
                <c:pt idx="240">
                  <c:v>44983</c:v>
                </c:pt>
                <c:pt idx="241">
                  <c:v>44984</c:v>
                </c:pt>
                <c:pt idx="242">
                  <c:v>44985</c:v>
                </c:pt>
                <c:pt idx="243">
                  <c:v>44986</c:v>
                </c:pt>
                <c:pt idx="244">
                  <c:v>44987</c:v>
                </c:pt>
                <c:pt idx="245">
                  <c:v>44988</c:v>
                </c:pt>
                <c:pt idx="246">
                  <c:v>44989</c:v>
                </c:pt>
                <c:pt idx="247">
                  <c:v>44990</c:v>
                </c:pt>
                <c:pt idx="248">
                  <c:v>44991</c:v>
                </c:pt>
                <c:pt idx="249">
                  <c:v>44992</c:v>
                </c:pt>
                <c:pt idx="250">
                  <c:v>44993</c:v>
                </c:pt>
                <c:pt idx="251">
                  <c:v>44994</c:v>
                </c:pt>
                <c:pt idx="252">
                  <c:v>44995</c:v>
                </c:pt>
                <c:pt idx="253">
                  <c:v>44996</c:v>
                </c:pt>
                <c:pt idx="254">
                  <c:v>44997</c:v>
                </c:pt>
                <c:pt idx="255">
                  <c:v>44998</c:v>
                </c:pt>
                <c:pt idx="256">
                  <c:v>44999</c:v>
                </c:pt>
                <c:pt idx="257">
                  <c:v>45000</c:v>
                </c:pt>
                <c:pt idx="258">
                  <c:v>45001</c:v>
                </c:pt>
                <c:pt idx="259">
                  <c:v>45002</c:v>
                </c:pt>
                <c:pt idx="260">
                  <c:v>45003</c:v>
                </c:pt>
                <c:pt idx="261">
                  <c:v>45004</c:v>
                </c:pt>
                <c:pt idx="262">
                  <c:v>45005</c:v>
                </c:pt>
                <c:pt idx="263">
                  <c:v>45006</c:v>
                </c:pt>
                <c:pt idx="264">
                  <c:v>45007</c:v>
                </c:pt>
                <c:pt idx="265">
                  <c:v>45008</c:v>
                </c:pt>
                <c:pt idx="266">
                  <c:v>45009</c:v>
                </c:pt>
                <c:pt idx="267">
                  <c:v>45010</c:v>
                </c:pt>
                <c:pt idx="268">
                  <c:v>45011</c:v>
                </c:pt>
                <c:pt idx="269">
                  <c:v>45012</c:v>
                </c:pt>
                <c:pt idx="270">
                  <c:v>45013</c:v>
                </c:pt>
                <c:pt idx="271">
                  <c:v>45014</c:v>
                </c:pt>
                <c:pt idx="272">
                  <c:v>45015</c:v>
                </c:pt>
                <c:pt idx="273">
                  <c:v>45016</c:v>
                </c:pt>
                <c:pt idx="274">
                  <c:v>45017</c:v>
                </c:pt>
                <c:pt idx="275">
                  <c:v>45018</c:v>
                </c:pt>
                <c:pt idx="276">
                  <c:v>45019</c:v>
                </c:pt>
                <c:pt idx="277">
                  <c:v>45020</c:v>
                </c:pt>
                <c:pt idx="278">
                  <c:v>45021</c:v>
                </c:pt>
                <c:pt idx="279">
                  <c:v>45022</c:v>
                </c:pt>
                <c:pt idx="280">
                  <c:v>45023</c:v>
                </c:pt>
                <c:pt idx="281">
                  <c:v>45024</c:v>
                </c:pt>
                <c:pt idx="282">
                  <c:v>45025</c:v>
                </c:pt>
                <c:pt idx="283">
                  <c:v>45026</c:v>
                </c:pt>
                <c:pt idx="284">
                  <c:v>45027</c:v>
                </c:pt>
                <c:pt idx="285">
                  <c:v>45028</c:v>
                </c:pt>
                <c:pt idx="286">
                  <c:v>45029</c:v>
                </c:pt>
                <c:pt idx="287">
                  <c:v>45030</c:v>
                </c:pt>
                <c:pt idx="288">
                  <c:v>45031</c:v>
                </c:pt>
                <c:pt idx="289">
                  <c:v>45032</c:v>
                </c:pt>
                <c:pt idx="290">
                  <c:v>45033</c:v>
                </c:pt>
                <c:pt idx="291">
                  <c:v>45034</c:v>
                </c:pt>
                <c:pt idx="292">
                  <c:v>45035</c:v>
                </c:pt>
                <c:pt idx="293">
                  <c:v>45036</c:v>
                </c:pt>
              </c:numCache>
            </c:numRef>
          </c:cat>
          <c:val>
            <c:numRef>
              <c:f>Sheet1!$B$2:$B$295</c:f>
              <c:numCache>
                <c:formatCode>General</c:formatCode>
                <c:ptCount val="294"/>
                <c:pt idx="0">
                  <c:v>110113</c:v>
                </c:pt>
                <c:pt idx="1">
                  <c:v>195873</c:v>
                </c:pt>
                <c:pt idx="2">
                  <c:v>192965</c:v>
                </c:pt>
                <c:pt idx="3">
                  <c:v>134366</c:v>
                </c:pt>
                <c:pt idx="4">
                  <c:v>109584</c:v>
                </c:pt>
                <c:pt idx="5">
                  <c:v>121552</c:v>
                </c:pt>
                <c:pt idx="6">
                  <c:v>140410</c:v>
                </c:pt>
                <c:pt idx="7">
                  <c:v>103676</c:v>
                </c:pt>
                <c:pt idx="8">
                  <c:v>105037</c:v>
                </c:pt>
                <c:pt idx="9">
                  <c:v>111150</c:v>
                </c:pt>
                <c:pt idx="10">
                  <c:v>105352</c:v>
                </c:pt>
                <c:pt idx="11">
                  <c:v>129520</c:v>
                </c:pt>
                <c:pt idx="12">
                  <c:v>108752</c:v>
                </c:pt>
                <c:pt idx="13">
                  <c:v>109207</c:v>
                </c:pt>
                <c:pt idx="14">
                  <c:v>151738</c:v>
                </c:pt>
                <c:pt idx="15">
                  <c:v>117482</c:v>
                </c:pt>
                <c:pt idx="16">
                  <c:v>109125</c:v>
                </c:pt>
                <c:pt idx="17">
                  <c:v>87378</c:v>
                </c:pt>
                <c:pt idx="18">
                  <c:v>97942</c:v>
                </c:pt>
                <c:pt idx="19">
                  <c:v>97083</c:v>
                </c:pt>
                <c:pt idx="20">
                  <c:v>91802</c:v>
                </c:pt>
                <c:pt idx="21">
                  <c:v>89550</c:v>
                </c:pt>
                <c:pt idx="22">
                  <c:v>105186</c:v>
                </c:pt>
                <c:pt idx="23">
                  <c:v>95610</c:v>
                </c:pt>
                <c:pt idx="24">
                  <c:v>89136</c:v>
                </c:pt>
                <c:pt idx="25">
                  <c:v>84254</c:v>
                </c:pt>
                <c:pt idx="26">
                  <c:v>66778</c:v>
                </c:pt>
                <c:pt idx="27">
                  <c:v>72248</c:v>
                </c:pt>
                <c:pt idx="28">
                  <c:v>123604</c:v>
                </c:pt>
                <c:pt idx="29">
                  <c:v>102061</c:v>
                </c:pt>
                <c:pt idx="30">
                  <c:v>121501</c:v>
                </c:pt>
                <c:pt idx="31">
                  <c:v>104581</c:v>
                </c:pt>
                <c:pt idx="32">
                  <c:v>108495</c:v>
                </c:pt>
                <c:pt idx="33">
                  <c:v>88079</c:v>
                </c:pt>
                <c:pt idx="34">
                  <c:v>93282</c:v>
                </c:pt>
                <c:pt idx="35">
                  <c:v>168243</c:v>
                </c:pt>
                <c:pt idx="36">
                  <c:v>360503</c:v>
                </c:pt>
                <c:pt idx="37">
                  <c:v>225929</c:v>
                </c:pt>
                <c:pt idx="38">
                  <c:v>225408</c:v>
                </c:pt>
                <c:pt idx="39">
                  <c:v>137223</c:v>
                </c:pt>
                <c:pt idx="40">
                  <c:v>144149</c:v>
                </c:pt>
                <c:pt idx="41">
                  <c:v>119934</c:v>
                </c:pt>
                <c:pt idx="42">
                  <c:v>91581</c:v>
                </c:pt>
                <c:pt idx="43">
                  <c:v>121910</c:v>
                </c:pt>
                <c:pt idx="44">
                  <c:v>104381</c:v>
                </c:pt>
                <c:pt idx="45">
                  <c:v>133621</c:v>
                </c:pt>
                <c:pt idx="46">
                  <c:v>206820</c:v>
                </c:pt>
                <c:pt idx="47">
                  <c:v>177395</c:v>
                </c:pt>
                <c:pt idx="48">
                  <c:v>147601</c:v>
                </c:pt>
                <c:pt idx="49">
                  <c:v>155159</c:v>
                </c:pt>
                <c:pt idx="50">
                  <c:v>170430</c:v>
                </c:pt>
                <c:pt idx="51">
                  <c:v>222494</c:v>
                </c:pt>
                <c:pt idx="52">
                  <c:v>180049</c:v>
                </c:pt>
                <c:pt idx="53">
                  <c:v>186306</c:v>
                </c:pt>
                <c:pt idx="54">
                  <c:v>382449</c:v>
                </c:pt>
                <c:pt idx="55">
                  <c:v>156279</c:v>
                </c:pt>
                <c:pt idx="56">
                  <c:v>179064</c:v>
                </c:pt>
                <c:pt idx="57">
                  <c:v>212356</c:v>
                </c:pt>
                <c:pt idx="58">
                  <c:v>210912</c:v>
                </c:pt>
                <c:pt idx="59">
                  <c:v>174831</c:v>
                </c:pt>
                <c:pt idx="60">
                  <c:v>609660</c:v>
                </c:pt>
                <c:pt idx="61">
                  <c:v>229411</c:v>
                </c:pt>
                <c:pt idx="62">
                  <c:v>383102</c:v>
                </c:pt>
                <c:pt idx="63">
                  <c:v>211055</c:v>
                </c:pt>
                <c:pt idx="64">
                  <c:v>172866</c:v>
                </c:pt>
                <c:pt idx="65">
                  <c:v>166172</c:v>
                </c:pt>
                <c:pt idx="66">
                  <c:v>131887</c:v>
                </c:pt>
                <c:pt idx="67">
                  <c:v>359522</c:v>
                </c:pt>
                <c:pt idx="68">
                  <c:v>170836</c:v>
                </c:pt>
                <c:pt idx="69">
                  <c:v>117013</c:v>
                </c:pt>
                <c:pt idx="70">
                  <c:v>121903</c:v>
                </c:pt>
                <c:pt idx="71">
                  <c:v>104663</c:v>
                </c:pt>
                <c:pt idx="72">
                  <c:v>122352</c:v>
                </c:pt>
                <c:pt idx="73">
                  <c:v>133053</c:v>
                </c:pt>
                <c:pt idx="74">
                  <c:v>178522</c:v>
                </c:pt>
                <c:pt idx="75">
                  <c:v>151757</c:v>
                </c:pt>
                <c:pt idx="76">
                  <c:v>361006</c:v>
                </c:pt>
                <c:pt idx="77">
                  <c:v>199612</c:v>
                </c:pt>
                <c:pt idx="78">
                  <c:v>171927</c:v>
                </c:pt>
                <c:pt idx="79">
                  <c:v>171535</c:v>
                </c:pt>
                <c:pt idx="80">
                  <c:v>201950</c:v>
                </c:pt>
                <c:pt idx="81">
                  <c:v>220102</c:v>
                </c:pt>
                <c:pt idx="82">
                  <c:v>203078</c:v>
                </c:pt>
                <c:pt idx="83">
                  <c:v>340204</c:v>
                </c:pt>
                <c:pt idx="84">
                  <c:v>182004</c:v>
                </c:pt>
                <c:pt idx="85">
                  <c:v>128686</c:v>
                </c:pt>
                <c:pt idx="86">
                  <c:v>137973</c:v>
                </c:pt>
                <c:pt idx="87">
                  <c:v>113558</c:v>
                </c:pt>
                <c:pt idx="88">
                  <c:v>132510</c:v>
                </c:pt>
                <c:pt idx="89">
                  <c:v>115854</c:v>
                </c:pt>
                <c:pt idx="90">
                  <c:v>131353</c:v>
                </c:pt>
                <c:pt idx="91">
                  <c:v>149415</c:v>
                </c:pt>
                <c:pt idx="92">
                  <c:v>178494</c:v>
                </c:pt>
                <c:pt idx="93">
                  <c:v>177004</c:v>
                </c:pt>
                <c:pt idx="94">
                  <c:v>203163</c:v>
                </c:pt>
                <c:pt idx="95">
                  <c:v>181357</c:v>
                </c:pt>
                <c:pt idx="96">
                  <c:v>174902</c:v>
                </c:pt>
                <c:pt idx="97">
                  <c:v>172647</c:v>
                </c:pt>
                <c:pt idx="98">
                  <c:v>247826</c:v>
                </c:pt>
                <c:pt idx="99">
                  <c:v>183359</c:v>
                </c:pt>
                <c:pt idx="100">
                  <c:v>322676</c:v>
                </c:pt>
                <c:pt idx="101">
                  <c:v>253827</c:v>
                </c:pt>
                <c:pt idx="102">
                  <c:v>236072</c:v>
                </c:pt>
                <c:pt idx="103">
                  <c:v>422529</c:v>
                </c:pt>
                <c:pt idx="104">
                  <c:v>284809</c:v>
                </c:pt>
                <c:pt idx="105">
                  <c:v>208796</c:v>
                </c:pt>
                <c:pt idx="106">
                  <c:v>167094</c:v>
                </c:pt>
                <c:pt idx="107">
                  <c:v>133091</c:v>
                </c:pt>
                <c:pt idx="108">
                  <c:v>142312</c:v>
                </c:pt>
                <c:pt idx="109">
                  <c:v>161575</c:v>
                </c:pt>
                <c:pt idx="110">
                  <c:v>164824</c:v>
                </c:pt>
                <c:pt idx="111">
                  <c:v>144824</c:v>
                </c:pt>
                <c:pt idx="112">
                  <c:v>141506</c:v>
                </c:pt>
                <c:pt idx="113">
                  <c:v>143858</c:v>
                </c:pt>
                <c:pt idx="114">
                  <c:v>132101</c:v>
                </c:pt>
                <c:pt idx="115">
                  <c:v>117528</c:v>
                </c:pt>
                <c:pt idx="116">
                  <c:v>106841</c:v>
                </c:pt>
                <c:pt idx="117">
                  <c:v>109609</c:v>
                </c:pt>
                <c:pt idx="118">
                  <c:v>174260</c:v>
                </c:pt>
                <c:pt idx="119">
                  <c:v>152537</c:v>
                </c:pt>
                <c:pt idx="120">
                  <c:v>127373</c:v>
                </c:pt>
                <c:pt idx="121">
                  <c:v>137753</c:v>
                </c:pt>
                <c:pt idx="122">
                  <c:v>125377</c:v>
                </c:pt>
                <c:pt idx="123">
                  <c:v>125438</c:v>
                </c:pt>
                <c:pt idx="124">
                  <c:v>105892</c:v>
                </c:pt>
                <c:pt idx="125">
                  <c:v>113339</c:v>
                </c:pt>
                <c:pt idx="126">
                  <c:v>189968</c:v>
                </c:pt>
                <c:pt idx="127">
                  <c:v>197955</c:v>
                </c:pt>
                <c:pt idx="128">
                  <c:v>156598</c:v>
                </c:pt>
                <c:pt idx="129">
                  <c:v>112484</c:v>
                </c:pt>
                <c:pt idx="130">
                  <c:v>170426</c:v>
                </c:pt>
                <c:pt idx="131">
                  <c:v>132718</c:v>
                </c:pt>
                <c:pt idx="132">
                  <c:v>163058</c:v>
                </c:pt>
                <c:pt idx="133">
                  <c:v>203726</c:v>
                </c:pt>
                <c:pt idx="134">
                  <c:v>403414</c:v>
                </c:pt>
                <c:pt idx="135">
                  <c:v>329068</c:v>
                </c:pt>
                <c:pt idx="136">
                  <c:v>165987</c:v>
                </c:pt>
                <c:pt idx="137">
                  <c:v>379667</c:v>
                </c:pt>
                <c:pt idx="138">
                  <c:v>306387</c:v>
                </c:pt>
                <c:pt idx="139">
                  <c:v>297692</c:v>
                </c:pt>
                <c:pt idx="140">
                  <c:v>199627</c:v>
                </c:pt>
                <c:pt idx="141">
                  <c:v>127204</c:v>
                </c:pt>
                <c:pt idx="142">
                  <c:v>140471</c:v>
                </c:pt>
                <c:pt idx="143">
                  <c:v>113422</c:v>
                </c:pt>
                <c:pt idx="144">
                  <c:v>106063</c:v>
                </c:pt>
                <c:pt idx="145">
                  <c:v>105055</c:v>
                </c:pt>
                <c:pt idx="146">
                  <c:v>128553</c:v>
                </c:pt>
                <c:pt idx="147">
                  <c:v>127663</c:v>
                </c:pt>
                <c:pt idx="148">
                  <c:v>132173</c:v>
                </c:pt>
                <c:pt idx="149">
                  <c:v>268649</c:v>
                </c:pt>
                <c:pt idx="150">
                  <c:v>153282</c:v>
                </c:pt>
                <c:pt idx="151">
                  <c:v>135907</c:v>
                </c:pt>
                <c:pt idx="152">
                  <c:v>104707</c:v>
                </c:pt>
                <c:pt idx="153">
                  <c:v>111401</c:v>
                </c:pt>
                <c:pt idx="154">
                  <c:v>153529</c:v>
                </c:pt>
                <c:pt idx="155">
                  <c:v>140287</c:v>
                </c:pt>
                <c:pt idx="156">
                  <c:v>127617</c:v>
                </c:pt>
                <c:pt idx="157">
                  <c:v>146113</c:v>
                </c:pt>
                <c:pt idx="158">
                  <c:v>179189</c:v>
                </c:pt>
                <c:pt idx="159">
                  <c:v>161455</c:v>
                </c:pt>
                <c:pt idx="160">
                  <c:v>149959</c:v>
                </c:pt>
                <c:pt idx="161">
                  <c:v>501374</c:v>
                </c:pt>
                <c:pt idx="162">
                  <c:v>193928</c:v>
                </c:pt>
                <c:pt idx="163">
                  <c:v>215346</c:v>
                </c:pt>
                <c:pt idx="164">
                  <c:v>216875</c:v>
                </c:pt>
                <c:pt idx="165">
                  <c:v>179968</c:v>
                </c:pt>
                <c:pt idx="166">
                  <c:v>187264</c:v>
                </c:pt>
                <c:pt idx="167">
                  <c:v>517593</c:v>
                </c:pt>
                <c:pt idx="168">
                  <c:v>452038</c:v>
                </c:pt>
                <c:pt idx="169">
                  <c:v>245835</c:v>
                </c:pt>
                <c:pt idx="170">
                  <c:v>226242</c:v>
                </c:pt>
                <c:pt idx="171">
                  <c:v>430119</c:v>
                </c:pt>
                <c:pt idx="172">
                  <c:v>218808</c:v>
                </c:pt>
                <c:pt idx="173">
                  <c:v>171129</c:v>
                </c:pt>
                <c:pt idx="174">
                  <c:v>322467</c:v>
                </c:pt>
                <c:pt idx="175">
                  <c:v>192718</c:v>
                </c:pt>
                <c:pt idx="176">
                  <c:v>155451</c:v>
                </c:pt>
                <c:pt idx="177">
                  <c:v>138122</c:v>
                </c:pt>
                <c:pt idx="178">
                  <c:v>140165</c:v>
                </c:pt>
                <c:pt idx="179">
                  <c:v>134155</c:v>
                </c:pt>
                <c:pt idx="180">
                  <c:v>152401</c:v>
                </c:pt>
                <c:pt idx="181">
                  <c:v>169024</c:v>
                </c:pt>
                <c:pt idx="182">
                  <c:v>162267</c:v>
                </c:pt>
                <c:pt idx="183">
                  <c:v>144058</c:v>
                </c:pt>
                <c:pt idx="184">
                  <c:v>163219</c:v>
                </c:pt>
                <c:pt idx="185">
                  <c:v>210010</c:v>
                </c:pt>
                <c:pt idx="186">
                  <c:v>413232</c:v>
                </c:pt>
                <c:pt idx="187">
                  <c:v>308282</c:v>
                </c:pt>
                <c:pt idx="188">
                  <c:v>279598</c:v>
                </c:pt>
                <c:pt idx="189">
                  <c:v>491120</c:v>
                </c:pt>
                <c:pt idx="190">
                  <c:v>241457</c:v>
                </c:pt>
                <c:pt idx="191">
                  <c:v>195195</c:v>
                </c:pt>
                <c:pt idx="192">
                  <c:v>155730</c:v>
                </c:pt>
                <c:pt idx="193">
                  <c:v>146574</c:v>
                </c:pt>
                <c:pt idx="194">
                  <c:v>143437</c:v>
                </c:pt>
                <c:pt idx="195">
                  <c:v>127930</c:v>
                </c:pt>
                <c:pt idx="196">
                  <c:v>110447</c:v>
                </c:pt>
                <c:pt idx="197">
                  <c:v>145288</c:v>
                </c:pt>
                <c:pt idx="198">
                  <c:v>145615</c:v>
                </c:pt>
                <c:pt idx="199">
                  <c:v>157567</c:v>
                </c:pt>
                <c:pt idx="200">
                  <c:v>154363</c:v>
                </c:pt>
                <c:pt idx="201">
                  <c:v>301498</c:v>
                </c:pt>
                <c:pt idx="202">
                  <c:v>907263</c:v>
                </c:pt>
                <c:pt idx="203">
                  <c:v>566026</c:v>
                </c:pt>
                <c:pt idx="204">
                  <c:v>379357</c:v>
                </c:pt>
                <c:pt idx="205">
                  <c:v>290514</c:v>
                </c:pt>
                <c:pt idx="206">
                  <c:v>246476</c:v>
                </c:pt>
                <c:pt idx="207">
                  <c:v>291007</c:v>
                </c:pt>
                <c:pt idx="208">
                  <c:v>278976</c:v>
                </c:pt>
                <c:pt idx="209">
                  <c:v>246167</c:v>
                </c:pt>
                <c:pt idx="210">
                  <c:v>333798</c:v>
                </c:pt>
                <c:pt idx="211">
                  <c:v>264135</c:v>
                </c:pt>
                <c:pt idx="212">
                  <c:v>255724</c:v>
                </c:pt>
                <c:pt idx="213">
                  <c:v>290023</c:v>
                </c:pt>
                <c:pt idx="214">
                  <c:v>293675</c:v>
                </c:pt>
                <c:pt idx="215">
                  <c:v>218967</c:v>
                </c:pt>
                <c:pt idx="216">
                  <c:v>176579</c:v>
                </c:pt>
                <c:pt idx="217">
                  <c:v>188576</c:v>
                </c:pt>
                <c:pt idx="218">
                  <c:v>196663</c:v>
                </c:pt>
                <c:pt idx="219">
                  <c:v>180076</c:v>
                </c:pt>
                <c:pt idx="220">
                  <c:v>141711</c:v>
                </c:pt>
                <c:pt idx="221">
                  <c:v>217411</c:v>
                </c:pt>
                <c:pt idx="222">
                  <c:v>290575</c:v>
                </c:pt>
                <c:pt idx="223">
                  <c:v>157658</c:v>
                </c:pt>
                <c:pt idx="224">
                  <c:v>211506</c:v>
                </c:pt>
                <c:pt idx="225">
                  <c:v>135889</c:v>
                </c:pt>
                <c:pt idx="226">
                  <c:v>197421</c:v>
                </c:pt>
                <c:pt idx="227">
                  <c:v>155466</c:v>
                </c:pt>
                <c:pt idx="228">
                  <c:v>181201</c:v>
                </c:pt>
                <c:pt idx="229">
                  <c:v>166578</c:v>
                </c:pt>
                <c:pt idx="230">
                  <c:v>190747</c:v>
                </c:pt>
                <c:pt idx="231">
                  <c:v>154536</c:v>
                </c:pt>
                <c:pt idx="232">
                  <c:v>354073</c:v>
                </c:pt>
                <c:pt idx="233">
                  <c:v>682860</c:v>
                </c:pt>
                <c:pt idx="234">
                  <c:v>587526</c:v>
                </c:pt>
                <c:pt idx="235">
                  <c:v>628539</c:v>
                </c:pt>
                <c:pt idx="236">
                  <c:v>368787</c:v>
                </c:pt>
                <c:pt idx="237">
                  <c:v>343028</c:v>
                </c:pt>
                <c:pt idx="238">
                  <c:v>363920</c:v>
                </c:pt>
                <c:pt idx="239">
                  <c:v>260178</c:v>
                </c:pt>
                <c:pt idx="240">
                  <c:v>209853</c:v>
                </c:pt>
                <c:pt idx="241">
                  <c:v>233766</c:v>
                </c:pt>
                <c:pt idx="242">
                  <c:v>161918</c:v>
                </c:pt>
                <c:pt idx="243">
                  <c:v>167615</c:v>
                </c:pt>
                <c:pt idx="244">
                  <c:v>181556</c:v>
                </c:pt>
                <c:pt idx="245">
                  <c:v>193608</c:v>
                </c:pt>
                <c:pt idx="246">
                  <c:v>295610</c:v>
                </c:pt>
                <c:pt idx="247">
                  <c:v>252503</c:v>
                </c:pt>
                <c:pt idx="248">
                  <c:v>236837</c:v>
                </c:pt>
                <c:pt idx="249">
                  <c:v>214945</c:v>
                </c:pt>
                <c:pt idx="250">
                  <c:v>217581</c:v>
                </c:pt>
                <c:pt idx="251">
                  <c:v>237211</c:v>
                </c:pt>
                <c:pt idx="252">
                  <c:v>238022</c:v>
                </c:pt>
                <c:pt idx="253">
                  <c:v>234132</c:v>
                </c:pt>
                <c:pt idx="254">
                  <c:v>152815</c:v>
                </c:pt>
                <c:pt idx="255">
                  <c:v>157046</c:v>
                </c:pt>
                <c:pt idx="256">
                  <c:v>138680</c:v>
                </c:pt>
                <c:pt idx="257">
                  <c:v>122616</c:v>
                </c:pt>
                <c:pt idx="258">
                  <c:v>117784</c:v>
                </c:pt>
                <c:pt idx="259">
                  <c:v>143502</c:v>
                </c:pt>
                <c:pt idx="260">
                  <c:v>144872</c:v>
                </c:pt>
                <c:pt idx="261">
                  <c:v>147987</c:v>
                </c:pt>
                <c:pt idx="262">
                  <c:v>151592</c:v>
                </c:pt>
                <c:pt idx="263">
                  <c:v>195202</c:v>
                </c:pt>
                <c:pt idx="264">
                  <c:v>154144</c:v>
                </c:pt>
                <c:pt idx="265">
                  <c:v>159156</c:v>
                </c:pt>
                <c:pt idx="266">
                  <c:v>186156</c:v>
                </c:pt>
                <c:pt idx="267">
                  <c:v>240062</c:v>
                </c:pt>
                <c:pt idx="268">
                  <c:v>149089</c:v>
                </c:pt>
                <c:pt idx="269">
                  <c:v>146130</c:v>
                </c:pt>
                <c:pt idx="270">
                  <c:v>154934</c:v>
                </c:pt>
                <c:pt idx="271">
                  <c:v>126747</c:v>
                </c:pt>
                <c:pt idx="272">
                  <c:v>177684</c:v>
                </c:pt>
                <c:pt idx="273">
                  <c:v>144761</c:v>
                </c:pt>
                <c:pt idx="274">
                  <c:v>157186</c:v>
                </c:pt>
                <c:pt idx="275">
                  <c:v>187594</c:v>
                </c:pt>
                <c:pt idx="276">
                  <c:v>167562</c:v>
                </c:pt>
                <c:pt idx="277">
                  <c:v>160298</c:v>
                </c:pt>
                <c:pt idx="278">
                  <c:v>130550</c:v>
                </c:pt>
                <c:pt idx="279">
                  <c:v>163536</c:v>
                </c:pt>
                <c:pt idx="280">
                  <c:v>167648</c:v>
                </c:pt>
                <c:pt idx="281">
                  <c:v>170503</c:v>
                </c:pt>
                <c:pt idx="282">
                  <c:v>169209</c:v>
                </c:pt>
                <c:pt idx="283">
                  <c:v>157526</c:v>
                </c:pt>
                <c:pt idx="284">
                  <c:v>197295</c:v>
                </c:pt>
                <c:pt idx="285">
                  <c:v>304497</c:v>
                </c:pt>
                <c:pt idx="286">
                  <c:v>204281</c:v>
                </c:pt>
                <c:pt idx="287">
                  <c:v>152059</c:v>
                </c:pt>
                <c:pt idx="288">
                  <c:v>175103</c:v>
                </c:pt>
                <c:pt idx="289">
                  <c:v>178889</c:v>
                </c:pt>
                <c:pt idx="290">
                  <c:v>149939</c:v>
                </c:pt>
                <c:pt idx="291">
                  <c:v>199874</c:v>
                </c:pt>
                <c:pt idx="292">
                  <c:v>125921</c:v>
                </c:pt>
                <c:pt idx="293">
                  <c:v>199907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D5-4B5C-95C1-A0F5CA07AA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8297744"/>
        <c:axId val="368288560"/>
      </c:lineChart>
      <c:dateAx>
        <c:axId val="368297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288560"/>
        <c:crosses val="autoZero"/>
        <c:auto val="1"/>
        <c:lblOffset val="100"/>
        <c:baseTimeUnit val="days"/>
      </c:dateAx>
      <c:valAx>
        <c:axId val="368288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297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borussia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83</c:v>
                </c:pt>
                <c:pt idx="1">
                  <c:v>115</c:v>
                </c:pt>
                <c:pt idx="2">
                  <c:v>93</c:v>
                </c:pt>
                <c:pt idx="3">
                  <c:v>106</c:v>
                </c:pt>
                <c:pt idx="4">
                  <c:v>143</c:v>
                </c:pt>
                <c:pt idx="5">
                  <c:v>155</c:v>
                </c:pt>
                <c:pt idx="6">
                  <c:v>137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80-482B-9F1E-F9DF7A86A6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3012040"/>
        <c:axId val="263007776"/>
      </c:barChart>
      <c:catAx>
        <c:axId val="263012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007776"/>
        <c:crosses val="autoZero"/>
        <c:auto val="1"/>
        <c:lblAlgn val="ctr"/>
        <c:lblOffset val="100"/>
        <c:noMultiLvlLbl val="0"/>
      </c:catAx>
      <c:valAx>
        <c:axId val="263007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012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13-17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borussia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66305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71-4DDF-A69E-368F7486755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18-24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borussia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251739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771-4DDF-A69E-368F7486755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25-34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borussia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178757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771-4DDF-A69E-368F7486755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35-44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borussia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62616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771-4DDF-A69E-368F7486755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45-54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borussia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38476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771-4DDF-A69E-368F7486755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55-64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borussia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22334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771-4DDF-A69E-368F7486755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65+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borussia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9163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771-4DDF-A69E-368F748675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3016304"/>
        <c:axId val="263010072"/>
      </c:barChart>
      <c:catAx>
        <c:axId val="263016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010072"/>
        <c:crosses val="autoZero"/>
        <c:auto val="1"/>
        <c:lblAlgn val="ctr"/>
        <c:lblOffset val="100"/>
        <c:noMultiLvlLbl val="0"/>
      </c:catAx>
      <c:valAx>
        <c:axId val="263010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016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borussia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Sheet1!$A$2:$A$295</c:f>
              <c:numCache>
                <c:formatCode>m/d/yyyy</c:formatCode>
                <c:ptCount val="294"/>
                <c:pt idx="0">
                  <c:v>44743</c:v>
                </c:pt>
                <c:pt idx="1">
                  <c:v>44744</c:v>
                </c:pt>
                <c:pt idx="2">
                  <c:v>44745</c:v>
                </c:pt>
                <c:pt idx="3">
                  <c:v>44746</c:v>
                </c:pt>
                <c:pt idx="4">
                  <c:v>44747</c:v>
                </c:pt>
                <c:pt idx="5">
                  <c:v>44748</c:v>
                </c:pt>
                <c:pt idx="6">
                  <c:v>44749</c:v>
                </c:pt>
                <c:pt idx="7">
                  <c:v>44750</c:v>
                </c:pt>
                <c:pt idx="8">
                  <c:v>44751</c:v>
                </c:pt>
                <c:pt idx="9">
                  <c:v>44752</c:v>
                </c:pt>
                <c:pt idx="10">
                  <c:v>44753</c:v>
                </c:pt>
                <c:pt idx="11">
                  <c:v>44754</c:v>
                </c:pt>
                <c:pt idx="12">
                  <c:v>44755</c:v>
                </c:pt>
                <c:pt idx="13">
                  <c:v>44756</c:v>
                </c:pt>
                <c:pt idx="14">
                  <c:v>44757</c:v>
                </c:pt>
                <c:pt idx="15">
                  <c:v>44758</c:v>
                </c:pt>
                <c:pt idx="16">
                  <c:v>44759</c:v>
                </c:pt>
                <c:pt idx="17">
                  <c:v>44760</c:v>
                </c:pt>
                <c:pt idx="18">
                  <c:v>44761</c:v>
                </c:pt>
                <c:pt idx="19">
                  <c:v>44762</c:v>
                </c:pt>
                <c:pt idx="20">
                  <c:v>44763</c:v>
                </c:pt>
                <c:pt idx="21">
                  <c:v>44764</c:v>
                </c:pt>
                <c:pt idx="22">
                  <c:v>44765</c:v>
                </c:pt>
                <c:pt idx="23">
                  <c:v>44766</c:v>
                </c:pt>
                <c:pt idx="24">
                  <c:v>44767</c:v>
                </c:pt>
                <c:pt idx="25">
                  <c:v>44768</c:v>
                </c:pt>
                <c:pt idx="26">
                  <c:v>44769</c:v>
                </c:pt>
                <c:pt idx="27">
                  <c:v>44770</c:v>
                </c:pt>
                <c:pt idx="28">
                  <c:v>44771</c:v>
                </c:pt>
                <c:pt idx="29">
                  <c:v>44772</c:v>
                </c:pt>
                <c:pt idx="30">
                  <c:v>44773</c:v>
                </c:pt>
                <c:pt idx="31">
                  <c:v>44774</c:v>
                </c:pt>
                <c:pt idx="32">
                  <c:v>44775</c:v>
                </c:pt>
                <c:pt idx="33">
                  <c:v>44776</c:v>
                </c:pt>
                <c:pt idx="34">
                  <c:v>44777</c:v>
                </c:pt>
                <c:pt idx="35">
                  <c:v>44778</c:v>
                </c:pt>
                <c:pt idx="36">
                  <c:v>44779</c:v>
                </c:pt>
                <c:pt idx="37">
                  <c:v>44780</c:v>
                </c:pt>
                <c:pt idx="38">
                  <c:v>44781</c:v>
                </c:pt>
                <c:pt idx="39">
                  <c:v>44782</c:v>
                </c:pt>
                <c:pt idx="40">
                  <c:v>44783</c:v>
                </c:pt>
                <c:pt idx="41">
                  <c:v>44784</c:v>
                </c:pt>
                <c:pt idx="42">
                  <c:v>44785</c:v>
                </c:pt>
                <c:pt idx="43">
                  <c:v>44786</c:v>
                </c:pt>
                <c:pt idx="44">
                  <c:v>44787</c:v>
                </c:pt>
                <c:pt idx="45">
                  <c:v>44788</c:v>
                </c:pt>
                <c:pt idx="46">
                  <c:v>44789</c:v>
                </c:pt>
                <c:pt idx="47">
                  <c:v>44790</c:v>
                </c:pt>
                <c:pt idx="48">
                  <c:v>44791</c:v>
                </c:pt>
                <c:pt idx="49">
                  <c:v>44792</c:v>
                </c:pt>
                <c:pt idx="50">
                  <c:v>44793</c:v>
                </c:pt>
                <c:pt idx="51">
                  <c:v>44794</c:v>
                </c:pt>
                <c:pt idx="52">
                  <c:v>44795</c:v>
                </c:pt>
                <c:pt idx="53">
                  <c:v>44796</c:v>
                </c:pt>
                <c:pt idx="54">
                  <c:v>44797</c:v>
                </c:pt>
                <c:pt idx="55">
                  <c:v>44798</c:v>
                </c:pt>
                <c:pt idx="56">
                  <c:v>44799</c:v>
                </c:pt>
                <c:pt idx="57">
                  <c:v>44800</c:v>
                </c:pt>
                <c:pt idx="58">
                  <c:v>44801</c:v>
                </c:pt>
                <c:pt idx="59">
                  <c:v>44802</c:v>
                </c:pt>
                <c:pt idx="60">
                  <c:v>44803</c:v>
                </c:pt>
                <c:pt idx="61">
                  <c:v>44804</c:v>
                </c:pt>
                <c:pt idx="62">
                  <c:v>44805</c:v>
                </c:pt>
                <c:pt idx="63">
                  <c:v>44806</c:v>
                </c:pt>
                <c:pt idx="64">
                  <c:v>44807</c:v>
                </c:pt>
                <c:pt idx="65">
                  <c:v>44808</c:v>
                </c:pt>
                <c:pt idx="66">
                  <c:v>44809</c:v>
                </c:pt>
                <c:pt idx="67">
                  <c:v>44810</c:v>
                </c:pt>
                <c:pt idx="68">
                  <c:v>44811</c:v>
                </c:pt>
                <c:pt idx="69">
                  <c:v>44812</c:v>
                </c:pt>
                <c:pt idx="70">
                  <c:v>44813</c:v>
                </c:pt>
                <c:pt idx="71">
                  <c:v>44814</c:v>
                </c:pt>
                <c:pt idx="72">
                  <c:v>44815</c:v>
                </c:pt>
                <c:pt idx="73">
                  <c:v>44816</c:v>
                </c:pt>
                <c:pt idx="74">
                  <c:v>44817</c:v>
                </c:pt>
                <c:pt idx="75">
                  <c:v>44818</c:v>
                </c:pt>
                <c:pt idx="76">
                  <c:v>44819</c:v>
                </c:pt>
                <c:pt idx="77">
                  <c:v>44820</c:v>
                </c:pt>
                <c:pt idx="78">
                  <c:v>44821</c:v>
                </c:pt>
                <c:pt idx="79">
                  <c:v>44822</c:v>
                </c:pt>
                <c:pt idx="80">
                  <c:v>44823</c:v>
                </c:pt>
                <c:pt idx="81">
                  <c:v>44824</c:v>
                </c:pt>
                <c:pt idx="82">
                  <c:v>44825</c:v>
                </c:pt>
                <c:pt idx="83">
                  <c:v>44826</c:v>
                </c:pt>
                <c:pt idx="84">
                  <c:v>44827</c:v>
                </c:pt>
                <c:pt idx="85">
                  <c:v>44828</c:v>
                </c:pt>
                <c:pt idx="86">
                  <c:v>44829</c:v>
                </c:pt>
                <c:pt idx="87">
                  <c:v>44830</c:v>
                </c:pt>
                <c:pt idx="88">
                  <c:v>44831</c:v>
                </c:pt>
                <c:pt idx="89">
                  <c:v>44832</c:v>
                </c:pt>
                <c:pt idx="90">
                  <c:v>44833</c:v>
                </c:pt>
                <c:pt idx="91">
                  <c:v>44834</c:v>
                </c:pt>
                <c:pt idx="92">
                  <c:v>44835</c:v>
                </c:pt>
                <c:pt idx="93">
                  <c:v>44836</c:v>
                </c:pt>
                <c:pt idx="94">
                  <c:v>44837</c:v>
                </c:pt>
                <c:pt idx="95">
                  <c:v>44838</c:v>
                </c:pt>
                <c:pt idx="96">
                  <c:v>44839</c:v>
                </c:pt>
                <c:pt idx="97">
                  <c:v>44840</c:v>
                </c:pt>
                <c:pt idx="98">
                  <c:v>44841</c:v>
                </c:pt>
                <c:pt idx="99">
                  <c:v>44842</c:v>
                </c:pt>
                <c:pt idx="100">
                  <c:v>44843</c:v>
                </c:pt>
                <c:pt idx="101">
                  <c:v>44844</c:v>
                </c:pt>
                <c:pt idx="102">
                  <c:v>44845</c:v>
                </c:pt>
                <c:pt idx="103">
                  <c:v>44846</c:v>
                </c:pt>
                <c:pt idx="104">
                  <c:v>44847</c:v>
                </c:pt>
                <c:pt idx="105">
                  <c:v>44848</c:v>
                </c:pt>
                <c:pt idx="106">
                  <c:v>44849</c:v>
                </c:pt>
                <c:pt idx="107">
                  <c:v>44850</c:v>
                </c:pt>
                <c:pt idx="108">
                  <c:v>44851</c:v>
                </c:pt>
                <c:pt idx="109">
                  <c:v>44852</c:v>
                </c:pt>
                <c:pt idx="110">
                  <c:v>44853</c:v>
                </c:pt>
                <c:pt idx="111">
                  <c:v>44854</c:v>
                </c:pt>
                <c:pt idx="112">
                  <c:v>44855</c:v>
                </c:pt>
                <c:pt idx="113">
                  <c:v>44856</c:v>
                </c:pt>
                <c:pt idx="114">
                  <c:v>44857</c:v>
                </c:pt>
                <c:pt idx="115">
                  <c:v>44858</c:v>
                </c:pt>
                <c:pt idx="116">
                  <c:v>44859</c:v>
                </c:pt>
                <c:pt idx="117">
                  <c:v>44860</c:v>
                </c:pt>
                <c:pt idx="118">
                  <c:v>44861</c:v>
                </c:pt>
                <c:pt idx="119">
                  <c:v>44862</c:v>
                </c:pt>
                <c:pt idx="120">
                  <c:v>44863</c:v>
                </c:pt>
                <c:pt idx="121">
                  <c:v>44864</c:v>
                </c:pt>
                <c:pt idx="122">
                  <c:v>44865</c:v>
                </c:pt>
                <c:pt idx="123">
                  <c:v>44866</c:v>
                </c:pt>
                <c:pt idx="124">
                  <c:v>44867</c:v>
                </c:pt>
                <c:pt idx="125">
                  <c:v>44868</c:v>
                </c:pt>
                <c:pt idx="126">
                  <c:v>44869</c:v>
                </c:pt>
                <c:pt idx="127">
                  <c:v>44870</c:v>
                </c:pt>
                <c:pt idx="128">
                  <c:v>44871</c:v>
                </c:pt>
                <c:pt idx="129">
                  <c:v>44872</c:v>
                </c:pt>
                <c:pt idx="130">
                  <c:v>44873</c:v>
                </c:pt>
                <c:pt idx="131">
                  <c:v>44874</c:v>
                </c:pt>
                <c:pt idx="132">
                  <c:v>44875</c:v>
                </c:pt>
                <c:pt idx="133">
                  <c:v>44876</c:v>
                </c:pt>
                <c:pt idx="134">
                  <c:v>44877</c:v>
                </c:pt>
                <c:pt idx="135">
                  <c:v>44878</c:v>
                </c:pt>
                <c:pt idx="136">
                  <c:v>44879</c:v>
                </c:pt>
                <c:pt idx="137">
                  <c:v>44880</c:v>
                </c:pt>
                <c:pt idx="138">
                  <c:v>44881</c:v>
                </c:pt>
                <c:pt idx="139">
                  <c:v>44882</c:v>
                </c:pt>
                <c:pt idx="140">
                  <c:v>44883</c:v>
                </c:pt>
                <c:pt idx="141">
                  <c:v>44884</c:v>
                </c:pt>
                <c:pt idx="142">
                  <c:v>44885</c:v>
                </c:pt>
                <c:pt idx="143">
                  <c:v>44886</c:v>
                </c:pt>
                <c:pt idx="144">
                  <c:v>44887</c:v>
                </c:pt>
                <c:pt idx="145">
                  <c:v>44888</c:v>
                </c:pt>
                <c:pt idx="146">
                  <c:v>44889</c:v>
                </c:pt>
                <c:pt idx="147">
                  <c:v>44890</c:v>
                </c:pt>
                <c:pt idx="148">
                  <c:v>44891</c:v>
                </c:pt>
                <c:pt idx="149">
                  <c:v>44892</c:v>
                </c:pt>
                <c:pt idx="150">
                  <c:v>44893</c:v>
                </c:pt>
                <c:pt idx="151">
                  <c:v>44894</c:v>
                </c:pt>
                <c:pt idx="152">
                  <c:v>44895</c:v>
                </c:pt>
                <c:pt idx="153">
                  <c:v>44896</c:v>
                </c:pt>
                <c:pt idx="154">
                  <c:v>44897</c:v>
                </c:pt>
                <c:pt idx="155">
                  <c:v>44898</c:v>
                </c:pt>
                <c:pt idx="156">
                  <c:v>44899</c:v>
                </c:pt>
                <c:pt idx="157">
                  <c:v>44900</c:v>
                </c:pt>
                <c:pt idx="158">
                  <c:v>44901</c:v>
                </c:pt>
                <c:pt idx="159">
                  <c:v>44902</c:v>
                </c:pt>
                <c:pt idx="160">
                  <c:v>44903</c:v>
                </c:pt>
                <c:pt idx="161">
                  <c:v>44904</c:v>
                </c:pt>
                <c:pt idx="162">
                  <c:v>44905</c:v>
                </c:pt>
                <c:pt idx="163">
                  <c:v>44906</c:v>
                </c:pt>
                <c:pt idx="164">
                  <c:v>44907</c:v>
                </c:pt>
                <c:pt idx="165">
                  <c:v>44908</c:v>
                </c:pt>
                <c:pt idx="166">
                  <c:v>44909</c:v>
                </c:pt>
                <c:pt idx="167">
                  <c:v>44910</c:v>
                </c:pt>
                <c:pt idx="168">
                  <c:v>44911</c:v>
                </c:pt>
                <c:pt idx="169">
                  <c:v>44912</c:v>
                </c:pt>
                <c:pt idx="170">
                  <c:v>44913</c:v>
                </c:pt>
                <c:pt idx="171">
                  <c:v>44914</c:v>
                </c:pt>
                <c:pt idx="172">
                  <c:v>44915</c:v>
                </c:pt>
                <c:pt idx="173">
                  <c:v>44916</c:v>
                </c:pt>
                <c:pt idx="174">
                  <c:v>44917</c:v>
                </c:pt>
                <c:pt idx="175">
                  <c:v>44918</c:v>
                </c:pt>
                <c:pt idx="176">
                  <c:v>44919</c:v>
                </c:pt>
                <c:pt idx="177">
                  <c:v>44920</c:v>
                </c:pt>
                <c:pt idx="178">
                  <c:v>44921</c:v>
                </c:pt>
                <c:pt idx="179">
                  <c:v>44922</c:v>
                </c:pt>
                <c:pt idx="180">
                  <c:v>44923</c:v>
                </c:pt>
                <c:pt idx="181">
                  <c:v>44924</c:v>
                </c:pt>
                <c:pt idx="182">
                  <c:v>44925</c:v>
                </c:pt>
                <c:pt idx="183">
                  <c:v>44926</c:v>
                </c:pt>
                <c:pt idx="184">
                  <c:v>44927</c:v>
                </c:pt>
                <c:pt idx="185">
                  <c:v>44928</c:v>
                </c:pt>
                <c:pt idx="186">
                  <c:v>44929</c:v>
                </c:pt>
                <c:pt idx="187">
                  <c:v>44930</c:v>
                </c:pt>
                <c:pt idx="188">
                  <c:v>44931</c:v>
                </c:pt>
                <c:pt idx="189">
                  <c:v>44932</c:v>
                </c:pt>
                <c:pt idx="190">
                  <c:v>44933</c:v>
                </c:pt>
                <c:pt idx="191">
                  <c:v>44934</c:v>
                </c:pt>
                <c:pt idx="192">
                  <c:v>44935</c:v>
                </c:pt>
                <c:pt idx="193">
                  <c:v>44936</c:v>
                </c:pt>
                <c:pt idx="194">
                  <c:v>44937</c:v>
                </c:pt>
                <c:pt idx="195">
                  <c:v>44938</c:v>
                </c:pt>
                <c:pt idx="196">
                  <c:v>44939</c:v>
                </c:pt>
                <c:pt idx="197">
                  <c:v>44940</c:v>
                </c:pt>
                <c:pt idx="198">
                  <c:v>44941</c:v>
                </c:pt>
                <c:pt idx="199">
                  <c:v>44942</c:v>
                </c:pt>
                <c:pt idx="200">
                  <c:v>44943</c:v>
                </c:pt>
                <c:pt idx="201">
                  <c:v>44944</c:v>
                </c:pt>
                <c:pt idx="202">
                  <c:v>44945</c:v>
                </c:pt>
                <c:pt idx="203">
                  <c:v>44946</c:v>
                </c:pt>
                <c:pt idx="204">
                  <c:v>44947</c:v>
                </c:pt>
                <c:pt idx="205">
                  <c:v>44948</c:v>
                </c:pt>
                <c:pt idx="206">
                  <c:v>44949</c:v>
                </c:pt>
                <c:pt idx="207">
                  <c:v>44950</c:v>
                </c:pt>
                <c:pt idx="208">
                  <c:v>44951</c:v>
                </c:pt>
                <c:pt idx="209">
                  <c:v>44952</c:v>
                </c:pt>
                <c:pt idx="210">
                  <c:v>44953</c:v>
                </c:pt>
                <c:pt idx="211">
                  <c:v>44954</c:v>
                </c:pt>
                <c:pt idx="212">
                  <c:v>44955</c:v>
                </c:pt>
                <c:pt idx="213">
                  <c:v>44956</c:v>
                </c:pt>
                <c:pt idx="214">
                  <c:v>44957</c:v>
                </c:pt>
                <c:pt idx="215">
                  <c:v>44958</c:v>
                </c:pt>
                <c:pt idx="216">
                  <c:v>44959</c:v>
                </c:pt>
                <c:pt idx="217">
                  <c:v>44960</c:v>
                </c:pt>
                <c:pt idx="218">
                  <c:v>44961</c:v>
                </c:pt>
                <c:pt idx="219">
                  <c:v>44962</c:v>
                </c:pt>
                <c:pt idx="220">
                  <c:v>44963</c:v>
                </c:pt>
                <c:pt idx="221">
                  <c:v>44964</c:v>
                </c:pt>
                <c:pt idx="222">
                  <c:v>44965</c:v>
                </c:pt>
                <c:pt idx="223">
                  <c:v>44966</c:v>
                </c:pt>
                <c:pt idx="224">
                  <c:v>44967</c:v>
                </c:pt>
                <c:pt idx="225">
                  <c:v>44968</c:v>
                </c:pt>
                <c:pt idx="226">
                  <c:v>44969</c:v>
                </c:pt>
                <c:pt idx="227">
                  <c:v>44970</c:v>
                </c:pt>
                <c:pt idx="228">
                  <c:v>44971</c:v>
                </c:pt>
                <c:pt idx="229">
                  <c:v>44972</c:v>
                </c:pt>
                <c:pt idx="230">
                  <c:v>44973</c:v>
                </c:pt>
                <c:pt idx="231">
                  <c:v>44974</c:v>
                </c:pt>
                <c:pt idx="232">
                  <c:v>44975</c:v>
                </c:pt>
                <c:pt idx="233">
                  <c:v>44976</c:v>
                </c:pt>
                <c:pt idx="234">
                  <c:v>44977</c:v>
                </c:pt>
                <c:pt idx="235">
                  <c:v>44978</c:v>
                </c:pt>
                <c:pt idx="236">
                  <c:v>44979</c:v>
                </c:pt>
                <c:pt idx="237">
                  <c:v>44980</c:v>
                </c:pt>
                <c:pt idx="238">
                  <c:v>44981</c:v>
                </c:pt>
                <c:pt idx="239">
                  <c:v>44982</c:v>
                </c:pt>
                <c:pt idx="240">
                  <c:v>44983</c:v>
                </c:pt>
                <c:pt idx="241">
                  <c:v>44984</c:v>
                </c:pt>
                <c:pt idx="242">
                  <c:v>44985</c:v>
                </c:pt>
                <c:pt idx="243">
                  <c:v>44986</c:v>
                </c:pt>
                <c:pt idx="244">
                  <c:v>44987</c:v>
                </c:pt>
                <c:pt idx="245">
                  <c:v>44988</c:v>
                </c:pt>
                <c:pt idx="246">
                  <c:v>44989</c:v>
                </c:pt>
                <c:pt idx="247">
                  <c:v>44990</c:v>
                </c:pt>
                <c:pt idx="248">
                  <c:v>44991</c:v>
                </c:pt>
                <c:pt idx="249">
                  <c:v>44992</c:v>
                </c:pt>
                <c:pt idx="250">
                  <c:v>44993</c:v>
                </c:pt>
                <c:pt idx="251">
                  <c:v>44994</c:v>
                </c:pt>
                <c:pt idx="252">
                  <c:v>44995</c:v>
                </c:pt>
                <c:pt idx="253">
                  <c:v>44996</c:v>
                </c:pt>
                <c:pt idx="254">
                  <c:v>44997</c:v>
                </c:pt>
                <c:pt idx="255">
                  <c:v>44998</c:v>
                </c:pt>
                <c:pt idx="256">
                  <c:v>44999</c:v>
                </c:pt>
                <c:pt idx="257">
                  <c:v>45000</c:v>
                </c:pt>
                <c:pt idx="258">
                  <c:v>45001</c:v>
                </c:pt>
                <c:pt idx="259">
                  <c:v>45002</c:v>
                </c:pt>
                <c:pt idx="260">
                  <c:v>45003</c:v>
                </c:pt>
                <c:pt idx="261">
                  <c:v>45004</c:v>
                </c:pt>
                <c:pt idx="262">
                  <c:v>45005</c:v>
                </c:pt>
                <c:pt idx="263">
                  <c:v>45006</c:v>
                </c:pt>
                <c:pt idx="264">
                  <c:v>45007</c:v>
                </c:pt>
                <c:pt idx="265">
                  <c:v>45008</c:v>
                </c:pt>
                <c:pt idx="266">
                  <c:v>45009</c:v>
                </c:pt>
                <c:pt idx="267">
                  <c:v>45010</c:v>
                </c:pt>
                <c:pt idx="268">
                  <c:v>45011</c:v>
                </c:pt>
                <c:pt idx="269">
                  <c:v>45012</c:v>
                </c:pt>
                <c:pt idx="270">
                  <c:v>45013</c:v>
                </c:pt>
                <c:pt idx="271">
                  <c:v>45014</c:v>
                </c:pt>
                <c:pt idx="272">
                  <c:v>45015</c:v>
                </c:pt>
                <c:pt idx="273">
                  <c:v>45016</c:v>
                </c:pt>
                <c:pt idx="274">
                  <c:v>45017</c:v>
                </c:pt>
                <c:pt idx="275">
                  <c:v>45018</c:v>
                </c:pt>
                <c:pt idx="276">
                  <c:v>45019</c:v>
                </c:pt>
                <c:pt idx="277">
                  <c:v>45020</c:v>
                </c:pt>
                <c:pt idx="278">
                  <c:v>45021</c:v>
                </c:pt>
                <c:pt idx="279">
                  <c:v>45022</c:v>
                </c:pt>
                <c:pt idx="280">
                  <c:v>45023</c:v>
                </c:pt>
                <c:pt idx="281">
                  <c:v>45024</c:v>
                </c:pt>
                <c:pt idx="282">
                  <c:v>45025</c:v>
                </c:pt>
                <c:pt idx="283">
                  <c:v>45026</c:v>
                </c:pt>
                <c:pt idx="284">
                  <c:v>45027</c:v>
                </c:pt>
                <c:pt idx="285">
                  <c:v>45028</c:v>
                </c:pt>
                <c:pt idx="286">
                  <c:v>45029</c:v>
                </c:pt>
                <c:pt idx="287">
                  <c:v>45030</c:v>
                </c:pt>
                <c:pt idx="288">
                  <c:v>45031</c:v>
                </c:pt>
                <c:pt idx="289">
                  <c:v>45032</c:v>
                </c:pt>
                <c:pt idx="290">
                  <c:v>45033</c:v>
                </c:pt>
                <c:pt idx="291">
                  <c:v>45034</c:v>
                </c:pt>
                <c:pt idx="292">
                  <c:v>45035</c:v>
                </c:pt>
                <c:pt idx="293">
                  <c:v>45036</c:v>
                </c:pt>
              </c:numCache>
            </c:numRef>
          </c:cat>
          <c:val>
            <c:numRef>
              <c:f>Sheet1!$B$2:$B$295</c:f>
              <c:numCache>
                <c:formatCode>General</c:formatCode>
                <c:ptCount val="294"/>
                <c:pt idx="0">
                  <c:v>9484</c:v>
                </c:pt>
                <c:pt idx="1">
                  <c:v>28319</c:v>
                </c:pt>
                <c:pt idx="2">
                  <c:v>15559</c:v>
                </c:pt>
                <c:pt idx="3">
                  <c:v>9778</c:v>
                </c:pt>
                <c:pt idx="4">
                  <c:v>8874</c:v>
                </c:pt>
                <c:pt idx="5">
                  <c:v>9763</c:v>
                </c:pt>
                <c:pt idx="6">
                  <c:v>8323</c:v>
                </c:pt>
                <c:pt idx="7">
                  <c:v>7014</c:v>
                </c:pt>
                <c:pt idx="8">
                  <c:v>7073</c:v>
                </c:pt>
                <c:pt idx="9">
                  <c:v>9184</c:v>
                </c:pt>
                <c:pt idx="10">
                  <c:v>9553</c:v>
                </c:pt>
                <c:pt idx="11">
                  <c:v>0</c:v>
                </c:pt>
                <c:pt idx="12">
                  <c:v>8885</c:v>
                </c:pt>
                <c:pt idx="13">
                  <c:v>10689</c:v>
                </c:pt>
                <c:pt idx="14">
                  <c:v>20246</c:v>
                </c:pt>
                <c:pt idx="15">
                  <c:v>9420</c:v>
                </c:pt>
                <c:pt idx="16">
                  <c:v>11224</c:v>
                </c:pt>
                <c:pt idx="17">
                  <c:v>6675</c:v>
                </c:pt>
                <c:pt idx="18">
                  <c:v>10550</c:v>
                </c:pt>
                <c:pt idx="19">
                  <c:v>8308</c:v>
                </c:pt>
                <c:pt idx="20">
                  <c:v>7366</c:v>
                </c:pt>
                <c:pt idx="21">
                  <c:v>7706</c:v>
                </c:pt>
                <c:pt idx="22">
                  <c:v>10584</c:v>
                </c:pt>
                <c:pt idx="23">
                  <c:v>9355</c:v>
                </c:pt>
                <c:pt idx="24">
                  <c:v>7751</c:v>
                </c:pt>
                <c:pt idx="25">
                  <c:v>7403</c:v>
                </c:pt>
                <c:pt idx="26">
                  <c:v>9598</c:v>
                </c:pt>
                <c:pt idx="27">
                  <c:v>0</c:v>
                </c:pt>
                <c:pt idx="28">
                  <c:v>7555</c:v>
                </c:pt>
                <c:pt idx="29">
                  <c:v>10129</c:v>
                </c:pt>
                <c:pt idx="30">
                  <c:v>9374</c:v>
                </c:pt>
                <c:pt idx="31">
                  <c:v>9399</c:v>
                </c:pt>
                <c:pt idx="32">
                  <c:v>7935</c:v>
                </c:pt>
                <c:pt idx="33">
                  <c:v>10291</c:v>
                </c:pt>
                <c:pt idx="34">
                  <c:v>5721</c:v>
                </c:pt>
                <c:pt idx="35">
                  <c:v>17797</c:v>
                </c:pt>
                <c:pt idx="36">
                  <c:v>22519</c:v>
                </c:pt>
                <c:pt idx="37">
                  <c:v>13752</c:v>
                </c:pt>
                <c:pt idx="38">
                  <c:v>19239</c:v>
                </c:pt>
                <c:pt idx="39">
                  <c:v>16631</c:v>
                </c:pt>
                <c:pt idx="40">
                  <c:v>9962</c:v>
                </c:pt>
                <c:pt idx="41">
                  <c:v>12853</c:v>
                </c:pt>
                <c:pt idx="42">
                  <c:v>9167</c:v>
                </c:pt>
                <c:pt idx="43">
                  <c:v>10720</c:v>
                </c:pt>
                <c:pt idx="44">
                  <c:v>10806</c:v>
                </c:pt>
                <c:pt idx="45">
                  <c:v>10042</c:v>
                </c:pt>
                <c:pt idx="46">
                  <c:v>0</c:v>
                </c:pt>
                <c:pt idx="47">
                  <c:v>10321</c:v>
                </c:pt>
                <c:pt idx="48">
                  <c:v>14531</c:v>
                </c:pt>
                <c:pt idx="49">
                  <c:v>12167</c:v>
                </c:pt>
                <c:pt idx="50">
                  <c:v>13646</c:v>
                </c:pt>
                <c:pt idx="51">
                  <c:v>11143</c:v>
                </c:pt>
                <c:pt idx="52">
                  <c:v>11191</c:v>
                </c:pt>
                <c:pt idx="53">
                  <c:v>8508</c:v>
                </c:pt>
                <c:pt idx="54">
                  <c:v>0</c:v>
                </c:pt>
                <c:pt idx="55">
                  <c:v>9862</c:v>
                </c:pt>
                <c:pt idx="56">
                  <c:v>11888</c:v>
                </c:pt>
                <c:pt idx="57">
                  <c:v>16622</c:v>
                </c:pt>
                <c:pt idx="58">
                  <c:v>16692</c:v>
                </c:pt>
                <c:pt idx="59">
                  <c:v>12550</c:v>
                </c:pt>
                <c:pt idx="60">
                  <c:v>18089</c:v>
                </c:pt>
                <c:pt idx="61">
                  <c:v>13002</c:v>
                </c:pt>
                <c:pt idx="62">
                  <c:v>26919</c:v>
                </c:pt>
                <c:pt idx="63">
                  <c:v>10099</c:v>
                </c:pt>
                <c:pt idx="64">
                  <c:v>17458</c:v>
                </c:pt>
                <c:pt idx="65">
                  <c:v>12031</c:v>
                </c:pt>
                <c:pt idx="66">
                  <c:v>12374</c:v>
                </c:pt>
                <c:pt idx="67">
                  <c:v>0</c:v>
                </c:pt>
                <c:pt idx="68">
                  <c:v>8132</c:v>
                </c:pt>
                <c:pt idx="69">
                  <c:v>13174</c:v>
                </c:pt>
                <c:pt idx="70">
                  <c:v>8033</c:v>
                </c:pt>
                <c:pt idx="71">
                  <c:v>7310</c:v>
                </c:pt>
                <c:pt idx="72">
                  <c:v>9819</c:v>
                </c:pt>
                <c:pt idx="73">
                  <c:v>12530</c:v>
                </c:pt>
                <c:pt idx="74">
                  <c:v>0</c:v>
                </c:pt>
                <c:pt idx="75">
                  <c:v>12857</c:v>
                </c:pt>
                <c:pt idx="76">
                  <c:v>17578</c:v>
                </c:pt>
                <c:pt idx="77">
                  <c:v>12367</c:v>
                </c:pt>
                <c:pt idx="78">
                  <c:v>15807</c:v>
                </c:pt>
                <c:pt idx="79">
                  <c:v>19074</c:v>
                </c:pt>
                <c:pt idx="80">
                  <c:v>10959</c:v>
                </c:pt>
                <c:pt idx="81">
                  <c:v>11290</c:v>
                </c:pt>
                <c:pt idx="82">
                  <c:v>17688</c:v>
                </c:pt>
                <c:pt idx="83">
                  <c:v>8432</c:v>
                </c:pt>
                <c:pt idx="84">
                  <c:v>8714</c:v>
                </c:pt>
                <c:pt idx="85">
                  <c:v>9569</c:v>
                </c:pt>
                <c:pt idx="86">
                  <c:v>13496</c:v>
                </c:pt>
                <c:pt idx="87">
                  <c:v>8636</c:v>
                </c:pt>
                <c:pt idx="88">
                  <c:v>22454</c:v>
                </c:pt>
                <c:pt idx="89">
                  <c:v>0</c:v>
                </c:pt>
                <c:pt idx="90">
                  <c:v>8855</c:v>
                </c:pt>
                <c:pt idx="91">
                  <c:v>11677</c:v>
                </c:pt>
                <c:pt idx="92">
                  <c:v>9814</c:v>
                </c:pt>
                <c:pt idx="93">
                  <c:v>0</c:v>
                </c:pt>
                <c:pt idx="94">
                  <c:v>16433</c:v>
                </c:pt>
                <c:pt idx="95">
                  <c:v>9306</c:v>
                </c:pt>
                <c:pt idx="96">
                  <c:v>7251</c:v>
                </c:pt>
                <c:pt idx="97">
                  <c:v>0</c:v>
                </c:pt>
                <c:pt idx="98">
                  <c:v>10824</c:v>
                </c:pt>
                <c:pt idx="99">
                  <c:v>9414</c:v>
                </c:pt>
                <c:pt idx="100">
                  <c:v>17509</c:v>
                </c:pt>
                <c:pt idx="101">
                  <c:v>18046</c:v>
                </c:pt>
                <c:pt idx="102">
                  <c:v>17475</c:v>
                </c:pt>
                <c:pt idx="103">
                  <c:v>0</c:v>
                </c:pt>
                <c:pt idx="104">
                  <c:v>23587</c:v>
                </c:pt>
                <c:pt idx="105">
                  <c:v>9219</c:v>
                </c:pt>
                <c:pt idx="106">
                  <c:v>11040</c:v>
                </c:pt>
                <c:pt idx="107">
                  <c:v>12354</c:v>
                </c:pt>
                <c:pt idx="108">
                  <c:v>13866</c:v>
                </c:pt>
                <c:pt idx="109">
                  <c:v>11781</c:v>
                </c:pt>
                <c:pt idx="110">
                  <c:v>15153</c:v>
                </c:pt>
                <c:pt idx="111">
                  <c:v>9922</c:v>
                </c:pt>
                <c:pt idx="112">
                  <c:v>12248</c:v>
                </c:pt>
                <c:pt idx="113">
                  <c:v>8691</c:v>
                </c:pt>
                <c:pt idx="114">
                  <c:v>13892</c:v>
                </c:pt>
                <c:pt idx="115">
                  <c:v>15989</c:v>
                </c:pt>
                <c:pt idx="116">
                  <c:v>10610</c:v>
                </c:pt>
                <c:pt idx="117">
                  <c:v>9838</c:v>
                </c:pt>
                <c:pt idx="118">
                  <c:v>16186</c:v>
                </c:pt>
                <c:pt idx="119">
                  <c:v>11091</c:v>
                </c:pt>
                <c:pt idx="120">
                  <c:v>14093</c:v>
                </c:pt>
                <c:pt idx="121">
                  <c:v>10756</c:v>
                </c:pt>
                <c:pt idx="122">
                  <c:v>6434</c:v>
                </c:pt>
                <c:pt idx="123">
                  <c:v>8808</c:v>
                </c:pt>
                <c:pt idx="124">
                  <c:v>9218</c:v>
                </c:pt>
                <c:pt idx="125">
                  <c:v>13517</c:v>
                </c:pt>
                <c:pt idx="126">
                  <c:v>12221</c:v>
                </c:pt>
                <c:pt idx="127">
                  <c:v>14888</c:v>
                </c:pt>
                <c:pt idx="128">
                  <c:v>19675</c:v>
                </c:pt>
                <c:pt idx="129">
                  <c:v>14383</c:v>
                </c:pt>
                <c:pt idx="130">
                  <c:v>13345</c:v>
                </c:pt>
                <c:pt idx="131">
                  <c:v>13829</c:v>
                </c:pt>
                <c:pt idx="132">
                  <c:v>19157</c:v>
                </c:pt>
                <c:pt idx="133">
                  <c:v>19736</c:v>
                </c:pt>
                <c:pt idx="134">
                  <c:v>19353</c:v>
                </c:pt>
                <c:pt idx="135">
                  <c:v>15477</c:v>
                </c:pt>
                <c:pt idx="136">
                  <c:v>17748</c:v>
                </c:pt>
                <c:pt idx="137">
                  <c:v>8959</c:v>
                </c:pt>
                <c:pt idx="138">
                  <c:v>17565</c:v>
                </c:pt>
                <c:pt idx="139">
                  <c:v>0</c:v>
                </c:pt>
                <c:pt idx="140">
                  <c:v>12391</c:v>
                </c:pt>
                <c:pt idx="141">
                  <c:v>9120</c:v>
                </c:pt>
                <c:pt idx="142">
                  <c:v>13870</c:v>
                </c:pt>
                <c:pt idx="143">
                  <c:v>0</c:v>
                </c:pt>
                <c:pt idx="144">
                  <c:v>9028</c:v>
                </c:pt>
                <c:pt idx="145">
                  <c:v>7747</c:v>
                </c:pt>
                <c:pt idx="146">
                  <c:v>14623</c:v>
                </c:pt>
                <c:pt idx="147">
                  <c:v>11062</c:v>
                </c:pt>
                <c:pt idx="148">
                  <c:v>14059</c:v>
                </c:pt>
                <c:pt idx="149">
                  <c:v>6184</c:v>
                </c:pt>
                <c:pt idx="150">
                  <c:v>9846</c:v>
                </c:pt>
                <c:pt idx="151">
                  <c:v>14296</c:v>
                </c:pt>
                <c:pt idx="152">
                  <c:v>14709</c:v>
                </c:pt>
                <c:pt idx="153">
                  <c:v>0</c:v>
                </c:pt>
                <c:pt idx="154">
                  <c:v>0</c:v>
                </c:pt>
                <c:pt idx="155">
                  <c:v>13379</c:v>
                </c:pt>
                <c:pt idx="156">
                  <c:v>9381</c:v>
                </c:pt>
                <c:pt idx="157">
                  <c:v>0</c:v>
                </c:pt>
                <c:pt idx="158">
                  <c:v>9091</c:v>
                </c:pt>
                <c:pt idx="159">
                  <c:v>0</c:v>
                </c:pt>
                <c:pt idx="160">
                  <c:v>5958</c:v>
                </c:pt>
                <c:pt idx="161">
                  <c:v>15723</c:v>
                </c:pt>
                <c:pt idx="162">
                  <c:v>12140</c:v>
                </c:pt>
                <c:pt idx="163">
                  <c:v>10226</c:v>
                </c:pt>
                <c:pt idx="164">
                  <c:v>15453</c:v>
                </c:pt>
                <c:pt idx="165">
                  <c:v>7912</c:v>
                </c:pt>
                <c:pt idx="166">
                  <c:v>13367</c:v>
                </c:pt>
                <c:pt idx="167">
                  <c:v>8387</c:v>
                </c:pt>
                <c:pt idx="168">
                  <c:v>12119</c:v>
                </c:pt>
                <c:pt idx="169">
                  <c:v>13004</c:v>
                </c:pt>
                <c:pt idx="170">
                  <c:v>12933</c:v>
                </c:pt>
                <c:pt idx="171">
                  <c:v>18033</c:v>
                </c:pt>
                <c:pt idx="172">
                  <c:v>8702</c:v>
                </c:pt>
                <c:pt idx="173">
                  <c:v>8537</c:v>
                </c:pt>
                <c:pt idx="174">
                  <c:v>9292</c:v>
                </c:pt>
                <c:pt idx="175">
                  <c:v>10791</c:v>
                </c:pt>
                <c:pt idx="176">
                  <c:v>13964</c:v>
                </c:pt>
                <c:pt idx="177">
                  <c:v>0</c:v>
                </c:pt>
                <c:pt idx="178">
                  <c:v>9562</c:v>
                </c:pt>
                <c:pt idx="179">
                  <c:v>12905</c:v>
                </c:pt>
                <c:pt idx="180">
                  <c:v>0</c:v>
                </c:pt>
                <c:pt idx="181">
                  <c:v>18545</c:v>
                </c:pt>
                <c:pt idx="182">
                  <c:v>11362</c:v>
                </c:pt>
                <c:pt idx="183">
                  <c:v>10080</c:v>
                </c:pt>
                <c:pt idx="184">
                  <c:v>8839</c:v>
                </c:pt>
                <c:pt idx="185">
                  <c:v>10815</c:v>
                </c:pt>
                <c:pt idx="186">
                  <c:v>18007</c:v>
                </c:pt>
                <c:pt idx="187">
                  <c:v>14198</c:v>
                </c:pt>
                <c:pt idx="188">
                  <c:v>10224</c:v>
                </c:pt>
                <c:pt idx="189">
                  <c:v>17093</c:v>
                </c:pt>
                <c:pt idx="190">
                  <c:v>15420</c:v>
                </c:pt>
                <c:pt idx="191">
                  <c:v>9408</c:v>
                </c:pt>
                <c:pt idx="192">
                  <c:v>7387</c:v>
                </c:pt>
                <c:pt idx="193">
                  <c:v>8078</c:v>
                </c:pt>
                <c:pt idx="194">
                  <c:v>10470</c:v>
                </c:pt>
                <c:pt idx="195">
                  <c:v>9335</c:v>
                </c:pt>
                <c:pt idx="196">
                  <c:v>8764</c:v>
                </c:pt>
                <c:pt idx="197">
                  <c:v>9396</c:v>
                </c:pt>
                <c:pt idx="198">
                  <c:v>10608</c:v>
                </c:pt>
                <c:pt idx="199">
                  <c:v>15406</c:v>
                </c:pt>
                <c:pt idx="200">
                  <c:v>10153</c:v>
                </c:pt>
                <c:pt idx="201">
                  <c:v>24114</c:v>
                </c:pt>
                <c:pt idx="202">
                  <c:v>78174</c:v>
                </c:pt>
                <c:pt idx="203">
                  <c:v>13824</c:v>
                </c:pt>
                <c:pt idx="204">
                  <c:v>0</c:v>
                </c:pt>
                <c:pt idx="205">
                  <c:v>11674</c:v>
                </c:pt>
                <c:pt idx="206">
                  <c:v>16527</c:v>
                </c:pt>
                <c:pt idx="207">
                  <c:v>0</c:v>
                </c:pt>
                <c:pt idx="208">
                  <c:v>12280</c:v>
                </c:pt>
                <c:pt idx="209">
                  <c:v>14171</c:v>
                </c:pt>
                <c:pt idx="210">
                  <c:v>17496</c:v>
                </c:pt>
                <c:pt idx="211">
                  <c:v>15049</c:v>
                </c:pt>
                <c:pt idx="212">
                  <c:v>13641</c:v>
                </c:pt>
                <c:pt idx="213">
                  <c:v>10070</c:v>
                </c:pt>
                <c:pt idx="214">
                  <c:v>10948</c:v>
                </c:pt>
                <c:pt idx="215">
                  <c:v>14715</c:v>
                </c:pt>
                <c:pt idx="216">
                  <c:v>11569</c:v>
                </c:pt>
                <c:pt idx="217">
                  <c:v>11993</c:v>
                </c:pt>
                <c:pt idx="218">
                  <c:v>10478</c:v>
                </c:pt>
                <c:pt idx="219">
                  <c:v>16720</c:v>
                </c:pt>
                <c:pt idx="220">
                  <c:v>0</c:v>
                </c:pt>
                <c:pt idx="221">
                  <c:v>17883</c:v>
                </c:pt>
                <c:pt idx="222">
                  <c:v>7874</c:v>
                </c:pt>
                <c:pt idx="223">
                  <c:v>7908</c:v>
                </c:pt>
                <c:pt idx="224">
                  <c:v>18589</c:v>
                </c:pt>
                <c:pt idx="225">
                  <c:v>0</c:v>
                </c:pt>
                <c:pt idx="226">
                  <c:v>10208</c:v>
                </c:pt>
                <c:pt idx="227">
                  <c:v>7804</c:v>
                </c:pt>
                <c:pt idx="228">
                  <c:v>0</c:v>
                </c:pt>
                <c:pt idx="229">
                  <c:v>9819</c:v>
                </c:pt>
                <c:pt idx="230">
                  <c:v>12610</c:v>
                </c:pt>
                <c:pt idx="231">
                  <c:v>9994</c:v>
                </c:pt>
                <c:pt idx="232">
                  <c:v>55914</c:v>
                </c:pt>
                <c:pt idx="233">
                  <c:v>15296</c:v>
                </c:pt>
                <c:pt idx="234">
                  <c:v>12563</c:v>
                </c:pt>
                <c:pt idx="235">
                  <c:v>0</c:v>
                </c:pt>
                <c:pt idx="236">
                  <c:v>8527</c:v>
                </c:pt>
                <c:pt idx="237">
                  <c:v>14281</c:v>
                </c:pt>
                <c:pt idx="238">
                  <c:v>13050</c:v>
                </c:pt>
                <c:pt idx="239">
                  <c:v>0</c:v>
                </c:pt>
                <c:pt idx="240">
                  <c:v>10929</c:v>
                </c:pt>
                <c:pt idx="241">
                  <c:v>0</c:v>
                </c:pt>
                <c:pt idx="242">
                  <c:v>8910</c:v>
                </c:pt>
                <c:pt idx="243">
                  <c:v>6465</c:v>
                </c:pt>
                <c:pt idx="244">
                  <c:v>12348</c:v>
                </c:pt>
                <c:pt idx="245">
                  <c:v>7330</c:v>
                </c:pt>
                <c:pt idx="246">
                  <c:v>8049</c:v>
                </c:pt>
                <c:pt idx="247">
                  <c:v>13067</c:v>
                </c:pt>
                <c:pt idx="248">
                  <c:v>10834</c:v>
                </c:pt>
                <c:pt idx="249">
                  <c:v>6663</c:v>
                </c:pt>
                <c:pt idx="250">
                  <c:v>9268</c:v>
                </c:pt>
                <c:pt idx="251">
                  <c:v>14020</c:v>
                </c:pt>
                <c:pt idx="252">
                  <c:v>9436</c:v>
                </c:pt>
                <c:pt idx="253">
                  <c:v>9135</c:v>
                </c:pt>
                <c:pt idx="254">
                  <c:v>10187</c:v>
                </c:pt>
                <c:pt idx="255">
                  <c:v>11136</c:v>
                </c:pt>
                <c:pt idx="256">
                  <c:v>7337</c:v>
                </c:pt>
                <c:pt idx="257">
                  <c:v>8531</c:v>
                </c:pt>
                <c:pt idx="258">
                  <c:v>12209</c:v>
                </c:pt>
                <c:pt idx="259">
                  <c:v>9733</c:v>
                </c:pt>
                <c:pt idx="260">
                  <c:v>9692</c:v>
                </c:pt>
                <c:pt idx="261">
                  <c:v>9990</c:v>
                </c:pt>
                <c:pt idx="262">
                  <c:v>0</c:v>
                </c:pt>
                <c:pt idx="263">
                  <c:v>8072</c:v>
                </c:pt>
                <c:pt idx="264">
                  <c:v>6843</c:v>
                </c:pt>
                <c:pt idx="265">
                  <c:v>10363</c:v>
                </c:pt>
                <c:pt idx="266">
                  <c:v>4602</c:v>
                </c:pt>
                <c:pt idx="267">
                  <c:v>0</c:v>
                </c:pt>
                <c:pt idx="268">
                  <c:v>11624</c:v>
                </c:pt>
                <c:pt idx="269">
                  <c:v>0</c:v>
                </c:pt>
                <c:pt idx="270">
                  <c:v>11600</c:v>
                </c:pt>
                <c:pt idx="271">
                  <c:v>8987</c:v>
                </c:pt>
                <c:pt idx="272">
                  <c:v>0</c:v>
                </c:pt>
                <c:pt idx="273">
                  <c:v>12285</c:v>
                </c:pt>
                <c:pt idx="274">
                  <c:v>0</c:v>
                </c:pt>
                <c:pt idx="275">
                  <c:v>9556</c:v>
                </c:pt>
                <c:pt idx="276">
                  <c:v>11195</c:v>
                </c:pt>
                <c:pt idx="277">
                  <c:v>0</c:v>
                </c:pt>
                <c:pt idx="278">
                  <c:v>7143</c:v>
                </c:pt>
                <c:pt idx="279">
                  <c:v>18859</c:v>
                </c:pt>
                <c:pt idx="280">
                  <c:v>13327</c:v>
                </c:pt>
                <c:pt idx="281">
                  <c:v>14466</c:v>
                </c:pt>
                <c:pt idx="282">
                  <c:v>11683</c:v>
                </c:pt>
                <c:pt idx="283">
                  <c:v>11407</c:v>
                </c:pt>
                <c:pt idx="284">
                  <c:v>15897</c:v>
                </c:pt>
                <c:pt idx="285">
                  <c:v>61327</c:v>
                </c:pt>
                <c:pt idx="286">
                  <c:v>11566</c:v>
                </c:pt>
                <c:pt idx="287">
                  <c:v>7674</c:v>
                </c:pt>
                <c:pt idx="288">
                  <c:v>10726</c:v>
                </c:pt>
                <c:pt idx="289">
                  <c:v>14514</c:v>
                </c:pt>
                <c:pt idx="290">
                  <c:v>12146</c:v>
                </c:pt>
                <c:pt idx="291">
                  <c:v>0</c:v>
                </c:pt>
                <c:pt idx="292">
                  <c:v>7223</c:v>
                </c:pt>
                <c:pt idx="293">
                  <c:v>15120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57-445F-8857-8CDCD12328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3011056"/>
        <c:axId val="263011384"/>
      </c:lineChart>
      <c:dateAx>
        <c:axId val="263011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011384"/>
        <c:crosses val="autoZero"/>
        <c:auto val="1"/>
        <c:lblOffset val="100"/>
        <c:baseTimeUnit val="days"/>
      </c:dateAx>
      <c:valAx>
        <c:axId val="263011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011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borussia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7</c:v>
                </c:pt>
                <c:pt idx="8">
                  <c:v>45</c:v>
                </c:pt>
                <c:pt idx="9">
                  <c:v>72</c:v>
                </c:pt>
                <c:pt idx="10">
                  <c:v>61</c:v>
                </c:pt>
                <c:pt idx="11">
                  <c:v>56</c:v>
                </c:pt>
                <c:pt idx="12">
                  <c:v>40</c:v>
                </c:pt>
                <c:pt idx="13">
                  <c:v>54</c:v>
                </c:pt>
                <c:pt idx="14">
                  <c:v>68</c:v>
                </c:pt>
                <c:pt idx="15">
                  <c:v>62</c:v>
                </c:pt>
                <c:pt idx="16">
                  <c:v>83</c:v>
                </c:pt>
                <c:pt idx="17">
                  <c:v>82</c:v>
                </c:pt>
                <c:pt idx="18">
                  <c:v>62</c:v>
                </c:pt>
                <c:pt idx="19">
                  <c:v>68</c:v>
                </c:pt>
                <c:pt idx="20">
                  <c:v>34</c:v>
                </c:pt>
                <c:pt idx="21">
                  <c:v>16</c:v>
                </c:pt>
                <c:pt idx="22">
                  <c:v>16</c:v>
                </c:pt>
                <c:pt idx="23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D6D-4E0A-A886-FDDA30689B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2980880"/>
        <c:axId val="262980224"/>
      </c:lineChart>
      <c:catAx>
        <c:axId val="262980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980224"/>
        <c:crosses val="autoZero"/>
        <c:auto val="1"/>
        <c:lblAlgn val="ctr"/>
        <c:lblOffset val="100"/>
        <c:noMultiLvlLbl val="0"/>
      </c:catAx>
      <c:valAx>
        <c:axId val="262980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980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 18-24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borussia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141824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72-4163-8FA4-A47C0DCA74A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 25-34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borussia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122703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E72-4163-8FA4-A47C0DCA74A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Unknown 18-24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borussia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89863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E72-4163-8FA4-A47C0DCA74A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Unknown 25-34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borussia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39222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E72-4163-8FA4-A47C0DCA74A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Male 35-44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borussia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39039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E72-4163-8FA4-A47C0DCA74A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Unknown 13-17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borussia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33311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E72-4163-8FA4-A47C0DCA74A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Male 13-17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borussia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29077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E72-4163-8FA4-A47C0DCA74A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Male 45-54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borussia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21596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E72-4163-8FA4-A47C0DCA74AD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Female 18-24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borussia</c:v>
                </c:pt>
              </c:strCache>
            </c:strRef>
          </c:cat>
          <c:val>
            <c:numRef>
              <c:f>Sheet1!$J$2</c:f>
              <c:numCache>
                <c:formatCode>General</c:formatCode>
                <c:ptCount val="1"/>
                <c:pt idx="0">
                  <c:v>20052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E72-4163-8FA4-A47C0DCA74AD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Female 25-34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borussia</c:v>
                </c:pt>
              </c:strCache>
            </c:strRef>
          </c:cat>
          <c:val>
            <c:numRef>
              <c:f>Sheet1!$K$2</c:f>
              <c:numCache>
                <c:formatCode>General</c:formatCode>
                <c:ptCount val="1"/>
                <c:pt idx="0">
                  <c:v>16832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CE72-4163-8FA4-A47C0DCA74AD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Unknown 35-44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borussia</c:v>
                </c:pt>
              </c:strCache>
            </c:strRef>
          </c:cat>
          <c:val>
            <c:numRef>
              <c:f>Sheet1!$L$2</c:f>
              <c:numCache>
                <c:formatCode>General</c:formatCode>
                <c:ptCount val="1"/>
                <c:pt idx="0">
                  <c:v>14941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E72-4163-8FA4-A47C0DCA74AD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Male 55-64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borussia</c:v>
                </c:pt>
              </c:strCache>
            </c:strRef>
          </c:cat>
          <c:val>
            <c:numRef>
              <c:f>Sheet1!$M$2</c:f>
              <c:numCache>
                <c:formatCode>General</c:formatCode>
                <c:ptCount val="1"/>
                <c:pt idx="0">
                  <c:v>13229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CE72-4163-8FA4-A47C0DCA74AD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Unknown 45-54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borussia</c:v>
                </c:pt>
              </c:strCache>
            </c:strRef>
          </c:cat>
          <c:val>
            <c:numRef>
              <c:f>Sheet1!$N$2</c:f>
              <c:numCache>
                <c:formatCode>General</c:formatCode>
                <c:ptCount val="1"/>
                <c:pt idx="0">
                  <c:v>10332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CE72-4163-8FA4-A47C0DCA74AD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Female 35-44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borussia</c:v>
                </c:pt>
              </c:strCache>
            </c:strRef>
          </c:cat>
          <c:val>
            <c:numRef>
              <c:f>Sheet1!$O$2</c:f>
              <c:numCache>
                <c:formatCode>General</c:formatCode>
                <c:ptCount val="1"/>
                <c:pt idx="0">
                  <c:v>8636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CE72-4163-8FA4-A47C0DCA74AD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Female 45-54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borussia</c:v>
                </c:pt>
              </c:strCache>
            </c:strRef>
          </c:cat>
          <c:val>
            <c:numRef>
              <c:f>Sheet1!$P$2</c:f>
              <c:numCache>
                <c:formatCode>General</c:formatCode>
                <c:ptCount val="1"/>
                <c:pt idx="0">
                  <c:v>6548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CE72-4163-8FA4-A47C0DCA74AD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Male 65+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borussia</c:v>
                </c:pt>
              </c:strCache>
            </c:strRef>
          </c:cat>
          <c:val>
            <c:numRef>
              <c:f>Sheet1!$Q$2</c:f>
              <c:numCache>
                <c:formatCode>General</c:formatCode>
                <c:ptCount val="1"/>
                <c:pt idx="0">
                  <c:v>5709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CE72-4163-8FA4-A47C0DCA74AD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Unknown 55-64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borussia</c:v>
                </c:pt>
              </c:strCache>
            </c:strRef>
          </c:cat>
          <c:val>
            <c:numRef>
              <c:f>Sheet1!$R$2</c:f>
              <c:numCache>
                <c:formatCode>General</c:formatCode>
                <c:ptCount val="1"/>
                <c:pt idx="0">
                  <c:v>5597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CE72-4163-8FA4-A47C0DCA74AD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Female 13-17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borussia</c:v>
                </c:pt>
              </c:strCache>
            </c:strRef>
          </c:cat>
          <c:val>
            <c:numRef>
              <c:f>Sheet1!$S$2</c:f>
              <c:numCache>
                <c:formatCode>General</c:formatCode>
                <c:ptCount val="1"/>
                <c:pt idx="0">
                  <c:v>3917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CE72-4163-8FA4-A47C0DCA74AD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Female 55-64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borussia</c:v>
                </c:pt>
              </c:strCache>
            </c:strRef>
          </c:cat>
          <c:val>
            <c:numRef>
              <c:f>Sheet1!$T$2</c:f>
              <c:numCache>
                <c:formatCode>General</c:formatCode>
                <c:ptCount val="1"/>
                <c:pt idx="0">
                  <c:v>3508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CE72-4163-8FA4-A47C0DCA74AD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Unknown 65+</c:v>
                </c:pt>
              </c:strCache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borussia</c:v>
                </c:pt>
              </c:strCache>
            </c:strRef>
          </c:cat>
          <c:val>
            <c:numRef>
              <c:f>Sheet1!$U$2</c:f>
              <c:numCache>
                <c:formatCode>General</c:formatCode>
                <c:ptCount val="1"/>
                <c:pt idx="0">
                  <c:v>2422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CE72-4163-8FA4-A47C0DCA74AD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Female 65+</c:v>
                </c:pt>
              </c:strCache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borussia</c:v>
                </c:pt>
              </c:strCache>
            </c:strRef>
          </c:cat>
          <c:val>
            <c:numRef>
              <c:f>Sheet1!$V$2</c:f>
              <c:numCache>
                <c:formatCode>General</c:formatCode>
                <c:ptCount val="1"/>
                <c:pt idx="0">
                  <c:v>1032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CE72-4163-8FA4-A47C0DCA74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2982192"/>
        <c:axId val="262979896"/>
      </c:barChart>
      <c:catAx>
        <c:axId val="262982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979896"/>
        <c:crosses val="autoZero"/>
        <c:auto val="1"/>
        <c:lblAlgn val="ctr"/>
        <c:lblOffset val="100"/>
        <c:noMultiLvlLbl val="0"/>
      </c:catAx>
      <c:valAx>
        <c:axId val="262979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982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borussia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373177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F5-43CD-ADCC-B5D44DFB0AA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borussia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60525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5F5-43CD-ADCC-B5D44DFB0AA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Unknown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borussia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195688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5F5-43CD-ADCC-B5D44DFB0A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2994000"/>
        <c:axId val="262993344"/>
      </c:barChart>
      <c:catAx>
        <c:axId val="262994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993344"/>
        <c:crosses val="autoZero"/>
        <c:auto val="1"/>
        <c:lblAlgn val="ctr"/>
        <c:lblOffset val="100"/>
        <c:noMultiLvlLbl val="0"/>
      </c:catAx>
      <c:valAx>
        <c:axId val="262993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994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borussia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121748.209016393</c:v>
                </c:pt>
                <c:pt idx="1">
                  <c:v>95211.2991803279</c:v>
                </c:pt>
                <c:pt idx="2">
                  <c:v>77251.926229508201</c:v>
                </c:pt>
                <c:pt idx="3">
                  <c:v>65478.651639344302</c:v>
                </c:pt>
                <c:pt idx="4">
                  <c:v>58446.721311475398</c:v>
                </c:pt>
                <c:pt idx="5">
                  <c:v>59418.9139344262</c:v>
                </c:pt>
                <c:pt idx="6">
                  <c:v>75592.094262295097</c:v>
                </c:pt>
                <c:pt idx="7">
                  <c:v>91565.680327868802</c:v>
                </c:pt>
                <c:pt idx="8">
                  <c:v>99057.606557377003</c:v>
                </c:pt>
                <c:pt idx="9">
                  <c:v>115626.901639344</c:v>
                </c:pt>
                <c:pt idx="10">
                  <c:v>124862.15637860099</c:v>
                </c:pt>
                <c:pt idx="11">
                  <c:v>137838.299180328</c:v>
                </c:pt>
                <c:pt idx="12">
                  <c:v>154148.893442623</c:v>
                </c:pt>
                <c:pt idx="13">
                  <c:v>163547.491803279</c:v>
                </c:pt>
                <c:pt idx="14">
                  <c:v>167089.06967213101</c:v>
                </c:pt>
                <c:pt idx="15">
                  <c:v>171551.31557377</c:v>
                </c:pt>
                <c:pt idx="16">
                  <c:v>177718.643442623</c:v>
                </c:pt>
                <c:pt idx="17">
                  <c:v>182191.557377049</c:v>
                </c:pt>
                <c:pt idx="18">
                  <c:v>183452.15983606601</c:v>
                </c:pt>
                <c:pt idx="19">
                  <c:v>184605.508196721</c:v>
                </c:pt>
                <c:pt idx="20">
                  <c:v>188078.25</c:v>
                </c:pt>
                <c:pt idx="21">
                  <c:v>190136.491803279</c:v>
                </c:pt>
                <c:pt idx="22">
                  <c:v>181813.471311475</c:v>
                </c:pt>
                <c:pt idx="23">
                  <c:v>155557.959016393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A7D-4F47-848D-AF97BC1F24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2992688"/>
        <c:axId val="262994984"/>
      </c:lineChart>
      <c:catAx>
        <c:axId val="262992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994984"/>
        <c:crosses val="autoZero"/>
        <c:auto val="1"/>
        <c:lblAlgn val="ctr"/>
        <c:lblOffset val="100"/>
        <c:noMultiLvlLbl val="0"/>
      </c:catAx>
      <c:valAx>
        <c:axId val="262994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992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borussia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Sheet1!$A$2:$A$295</c:f>
              <c:numCache>
                <c:formatCode>m/d/yyyy</c:formatCode>
                <c:ptCount val="294"/>
                <c:pt idx="0">
                  <c:v>44743</c:v>
                </c:pt>
                <c:pt idx="1">
                  <c:v>44744</c:v>
                </c:pt>
                <c:pt idx="2">
                  <c:v>44745</c:v>
                </c:pt>
                <c:pt idx="3">
                  <c:v>44746</c:v>
                </c:pt>
                <c:pt idx="4">
                  <c:v>44747</c:v>
                </c:pt>
                <c:pt idx="5">
                  <c:v>44748</c:v>
                </c:pt>
                <c:pt idx="6">
                  <c:v>44749</c:v>
                </c:pt>
                <c:pt idx="7">
                  <c:v>44750</c:v>
                </c:pt>
                <c:pt idx="8">
                  <c:v>44751</c:v>
                </c:pt>
                <c:pt idx="9">
                  <c:v>44752</c:v>
                </c:pt>
                <c:pt idx="10">
                  <c:v>44753</c:v>
                </c:pt>
                <c:pt idx="11">
                  <c:v>44754</c:v>
                </c:pt>
                <c:pt idx="12">
                  <c:v>44755</c:v>
                </c:pt>
                <c:pt idx="13">
                  <c:v>44756</c:v>
                </c:pt>
                <c:pt idx="14">
                  <c:v>44757</c:v>
                </c:pt>
                <c:pt idx="15">
                  <c:v>44758</c:v>
                </c:pt>
                <c:pt idx="16">
                  <c:v>44759</c:v>
                </c:pt>
                <c:pt idx="17">
                  <c:v>44760</c:v>
                </c:pt>
                <c:pt idx="18">
                  <c:v>44761</c:v>
                </c:pt>
                <c:pt idx="19">
                  <c:v>44762</c:v>
                </c:pt>
                <c:pt idx="20">
                  <c:v>44763</c:v>
                </c:pt>
                <c:pt idx="21">
                  <c:v>44764</c:v>
                </c:pt>
                <c:pt idx="22">
                  <c:v>44765</c:v>
                </c:pt>
                <c:pt idx="23">
                  <c:v>44766</c:v>
                </c:pt>
                <c:pt idx="24">
                  <c:v>44767</c:v>
                </c:pt>
                <c:pt idx="25">
                  <c:v>44768</c:v>
                </c:pt>
                <c:pt idx="26">
                  <c:v>44769</c:v>
                </c:pt>
                <c:pt idx="27">
                  <c:v>44770</c:v>
                </c:pt>
                <c:pt idx="28">
                  <c:v>44771</c:v>
                </c:pt>
                <c:pt idx="29">
                  <c:v>44772</c:v>
                </c:pt>
                <c:pt idx="30">
                  <c:v>44773</c:v>
                </c:pt>
                <c:pt idx="31">
                  <c:v>44774</c:v>
                </c:pt>
                <c:pt idx="32">
                  <c:v>44775</c:v>
                </c:pt>
                <c:pt idx="33">
                  <c:v>44776</c:v>
                </c:pt>
                <c:pt idx="34">
                  <c:v>44777</c:v>
                </c:pt>
                <c:pt idx="35">
                  <c:v>44778</c:v>
                </c:pt>
                <c:pt idx="36">
                  <c:v>44779</c:v>
                </c:pt>
                <c:pt idx="37">
                  <c:v>44780</c:v>
                </c:pt>
                <c:pt idx="38">
                  <c:v>44781</c:v>
                </c:pt>
                <c:pt idx="39">
                  <c:v>44782</c:v>
                </c:pt>
                <c:pt idx="40">
                  <c:v>44783</c:v>
                </c:pt>
                <c:pt idx="41">
                  <c:v>44784</c:v>
                </c:pt>
                <c:pt idx="42">
                  <c:v>44785</c:v>
                </c:pt>
                <c:pt idx="43">
                  <c:v>44786</c:v>
                </c:pt>
                <c:pt idx="44">
                  <c:v>44787</c:v>
                </c:pt>
                <c:pt idx="45">
                  <c:v>44788</c:v>
                </c:pt>
                <c:pt idx="46">
                  <c:v>44789</c:v>
                </c:pt>
                <c:pt idx="47">
                  <c:v>44790</c:v>
                </c:pt>
                <c:pt idx="48">
                  <c:v>44791</c:v>
                </c:pt>
                <c:pt idx="49">
                  <c:v>44792</c:v>
                </c:pt>
                <c:pt idx="50">
                  <c:v>44793</c:v>
                </c:pt>
                <c:pt idx="51">
                  <c:v>44794</c:v>
                </c:pt>
                <c:pt idx="52">
                  <c:v>44795</c:v>
                </c:pt>
                <c:pt idx="53">
                  <c:v>44796</c:v>
                </c:pt>
                <c:pt idx="54">
                  <c:v>44797</c:v>
                </c:pt>
                <c:pt idx="55">
                  <c:v>44798</c:v>
                </c:pt>
                <c:pt idx="56">
                  <c:v>44799</c:v>
                </c:pt>
                <c:pt idx="57">
                  <c:v>44800</c:v>
                </c:pt>
                <c:pt idx="58">
                  <c:v>44801</c:v>
                </c:pt>
                <c:pt idx="59">
                  <c:v>44802</c:v>
                </c:pt>
                <c:pt idx="60">
                  <c:v>44803</c:v>
                </c:pt>
                <c:pt idx="61">
                  <c:v>44804</c:v>
                </c:pt>
                <c:pt idx="62">
                  <c:v>44805</c:v>
                </c:pt>
                <c:pt idx="63">
                  <c:v>44806</c:v>
                </c:pt>
                <c:pt idx="64">
                  <c:v>44807</c:v>
                </c:pt>
                <c:pt idx="65">
                  <c:v>44808</c:v>
                </c:pt>
                <c:pt idx="66">
                  <c:v>44809</c:v>
                </c:pt>
                <c:pt idx="67">
                  <c:v>44810</c:v>
                </c:pt>
                <c:pt idx="68">
                  <c:v>44811</c:v>
                </c:pt>
                <c:pt idx="69">
                  <c:v>44812</c:v>
                </c:pt>
                <c:pt idx="70">
                  <c:v>44813</c:v>
                </c:pt>
                <c:pt idx="71">
                  <c:v>44814</c:v>
                </c:pt>
                <c:pt idx="72">
                  <c:v>44815</c:v>
                </c:pt>
                <c:pt idx="73">
                  <c:v>44816</c:v>
                </c:pt>
                <c:pt idx="74">
                  <c:v>44817</c:v>
                </c:pt>
                <c:pt idx="75">
                  <c:v>44818</c:v>
                </c:pt>
                <c:pt idx="76">
                  <c:v>44819</c:v>
                </c:pt>
                <c:pt idx="77">
                  <c:v>44820</c:v>
                </c:pt>
                <c:pt idx="78">
                  <c:v>44821</c:v>
                </c:pt>
                <c:pt idx="79">
                  <c:v>44822</c:v>
                </c:pt>
                <c:pt idx="80">
                  <c:v>44823</c:v>
                </c:pt>
                <c:pt idx="81">
                  <c:v>44824</c:v>
                </c:pt>
                <c:pt idx="82">
                  <c:v>44825</c:v>
                </c:pt>
                <c:pt idx="83">
                  <c:v>44826</c:v>
                </c:pt>
                <c:pt idx="84">
                  <c:v>44827</c:v>
                </c:pt>
                <c:pt idx="85">
                  <c:v>44828</c:v>
                </c:pt>
                <c:pt idx="86">
                  <c:v>44829</c:v>
                </c:pt>
                <c:pt idx="87">
                  <c:v>44830</c:v>
                </c:pt>
                <c:pt idx="88">
                  <c:v>44831</c:v>
                </c:pt>
                <c:pt idx="89">
                  <c:v>44832</c:v>
                </c:pt>
                <c:pt idx="90">
                  <c:v>44833</c:v>
                </c:pt>
                <c:pt idx="91">
                  <c:v>44834</c:v>
                </c:pt>
                <c:pt idx="92">
                  <c:v>44835</c:v>
                </c:pt>
                <c:pt idx="93">
                  <c:v>44836</c:v>
                </c:pt>
                <c:pt idx="94">
                  <c:v>44837</c:v>
                </c:pt>
                <c:pt idx="95">
                  <c:v>44838</c:v>
                </c:pt>
                <c:pt idx="96">
                  <c:v>44839</c:v>
                </c:pt>
                <c:pt idx="97">
                  <c:v>44840</c:v>
                </c:pt>
                <c:pt idx="98">
                  <c:v>44841</c:v>
                </c:pt>
                <c:pt idx="99">
                  <c:v>44842</c:v>
                </c:pt>
                <c:pt idx="100">
                  <c:v>44843</c:v>
                </c:pt>
                <c:pt idx="101">
                  <c:v>44844</c:v>
                </c:pt>
                <c:pt idx="102">
                  <c:v>44845</c:v>
                </c:pt>
                <c:pt idx="103">
                  <c:v>44846</c:v>
                </c:pt>
                <c:pt idx="104">
                  <c:v>44847</c:v>
                </c:pt>
                <c:pt idx="105">
                  <c:v>44848</c:v>
                </c:pt>
                <c:pt idx="106">
                  <c:v>44849</c:v>
                </c:pt>
                <c:pt idx="107">
                  <c:v>44850</c:v>
                </c:pt>
                <c:pt idx="108">
                  <c:v>44851</c:v>
                </c:pt>
                <c:pt idx="109">
                  <c:v>44852</c:v>
                </c:pt>
                <c:pt idx="110">
                  <c:v>44853</c:v>
                </c:pt>
                <c:pt idx="111">
                  <c:v>44854</c:v>
                </c:pt>
                <c:pt idx="112">
                  <c:v>44855</c:v>
                </c:pt>
                <c:pt idx="113">
                  <c:v>44856</c:v>
                </c:pt>
                <c:pt idx="114">
                  <c:v>44857</c:v>
                </c:pt>
                <c:pt idx="115">
                  <c:v>44858</c:v>
                </c:pt>
                <c:pt idx="116">
                  <c:v>44859</c:v>
                </c:pt>
                <c:pt idx="117">
                  <c:v>44860</c:v>
                </c:pt>
                <c:pt idx="118">
                  <c:v>44861</c:v>
                </c:pt>
                <c:pt idx="119">
                  <c:v>44862</c:v>
                </c:pt>
                <c:pt idx="120">
                  <c:v>44863</c:v>
                </c:pt>
                <c:pt idx="121">
                  <c:v>44864</c:v>
                </c:pt>
                <c:pt idx="122">
                  <c:v>44865</c:v>
                </c:pt>
                <c:pt idx="123">
                  <c:v>44866</c:v>
                </c:pt>
                <c:pt idx="124">
                  <c:v>44867</c:v>
                </c:pt>
                <c:pt idx="125">
                  <c:v>44868</c:v>
                </c:pt>
                <c:pt idx="126">
                  <c:v>44869</c:v>
                </c:pt>
                <c:pt idx="127">
                  <c:v>44870</c:v>
                </c:pt>
                <c:pt idx="128">
                  <c:v>44871</c:v>
                </c:pt>
                <c:pt idx="129">
                  <c:v>44872</c:v>
                </c:pt>
                <c:pt idx="130">
                  <c:v>44873</c:v>
                </c:pt>
                <c:pt idx="131">
                  <c:v>44874</c:v>
                </c:pt>
                <c:pt idx="132">
                  <c:v>44875</c:v>
                </c:pt>
                <c:pt idx="133">
                  <c:v>44876</c:v>
                </c:pt>
                <c:pt idx="134">
                  <c:v>44877</c:v>
                </c:pt>
                <c:pt idx="135">
                  <c:v>44878</c:v>
                </c:pt>
                <c:pt idx="136">
                  <c:v>44879</c:v>
                </c:pt>
                <c:pt idx="137">
                  <c:v>44880</c:v>
                </c:pt>
                <c:pt idx="138">
                  <c:v>44881</c:v>
                </c:pt>
                <c:pt idx="139">
                  <c:v>44882</c:v>
                </c:pt>
                <c:pt idx="140">
                  <c:v>44883</c:v>
                </c:pt>
                <c:pt idx="141">
                  <c:v>44884</c:v>
                </c:pt>
                <c:pt idx="142">
                  <c:v>44885</c:v>
                </c:pt>
                <c:pt idx="143">
                  <c:v>44886</c:v>
                </c:pt>
                <c:pt idx="144">
                  <c:v>44887</c:v>
                </c:pt>
                <c:pt idx="145">
                  <c:v>44888</c:v>
                </c:pt>
                <c:pt idx="146">
                  <c:v>44889</c:v>
                </c:pt>
                <c:pt idx="147">
                  <c:v>44890</c:v>
                </c:pt>
                <c:pt idx="148">
                  <c:v>44891</c:v>
                </c:pt>
                <c:pt idx="149">
                  <c:v>44892</c:v>
                </c:pt>
                <c:pt idx="150">
                  <c:v>44893</c:v>
                </c:pt>
                <c:pt idx="151">
                  <c:v>44894</c:v>
                </c:pt>
                <c:pt idx="152">
                  <c:v>44895</c:v>
                </c:pt>
                <c:pt idx="153">
                  <c:v>44896</c:v>
                </c:pt>
                <c:pt idx="154">
                  <c:v>44897</c:v>
                </c:pt>
                <c:pt idx="155">
                  <c:v>44898</c:v>
                </c:pt>
                <c:pt idx="156">
                  <c:v>44899</c:v>
                </c:pt>
                <c:pt idx="157">
                  <c:v>44900</c:v>
                </c:pt>
                <c:pt idx="158">
                  <c:v>44901</c:v>
                </c:pt>
                <c:pt idx="159">
                  <c:v>44902</c:v>
                </c:pt>
                <c:pt idx="160">
                  <c:v>44903</c:v>
                </c:pt>
                <c:pt idx="161">
                  <c:v>44904</c:v>
                </c:pt>
                <c:pt idx="162">
                  <c:v>44905</c:v>
                </c:pt>
                <c:pt idx="163">
                  <c:v>44906</c:v>
                </c:pt>
                <c:pt idx="164">
                  <c:v>44907</c:v>
                </c:pt>
                <c:pt idx="165">
                  <c:v>44908</c:v>
                </c:pt>
                <c:pt idx="166">
                  <c:v>44909</c:v>
                </c:pt>
                <c:pt idx="167">
                  <c:v>44910</c:v>
                </c:pt>
                <c:pt idx="168">
                  <c:v>44911</c:v>
                </c:pt>
                <c:pt idx="169">
                  <c:v>44912</c:v>
                </c:pt>
                <c:pt idx="170">
                  <c:v>44913</c:v>
                </c:pt>
                <c:pt idx="171">
                  <c:v>44914</c:v>
                </c:pt>
                <c:pt idx="172">
                  <c:v>44915</c:v>
                </c:pt>
                <c:pt idx="173">
                  <c:v>44916</c:v>
                </c:pt>
                <c:pt idx="174">
                  <c:v>44917</c:v>
                </c:pt>
                <c:pt idx="175">
                  <c:v>44918</c:v>
                </c:pt>
                <c:pt idx="176">
                  <c:v>44919</c:v>
                </c:pt>
                <c:pt idx="177">
                  <c:v>44920</c:v>
                </c:pt>
                <c:pt idx="178">
                  <c:v>44921</c:v>
                </c:pt>
                <c:pt idx="179">
                  <c:v>44922</c:v>
                </c:pt>
                <c:pt idx="180">
                  <c:v>44923</c:v>
                </c:pt>
                <c:pt idx="181">
                  <c:v>44924</c:v>
                </c:pt>
                <c:pt idx="182">
                  <c:v>44925</c:v>
                </c:pt>
                <c:pt idx="183">
                  <c:v>44926</c:v>
                </c:pt>
                <c:pt idx="184">
                  <c:v>44927</c:v>
                </c:pt>
                <c:pt idx="185">
                  <c:v>44928</c:v>
                </c:pt>
                <c:pt idx="186">
                  <c:v>44929</c:v>
                </c:pt>
                <c:pt idx="187">
                  <c:v>44930</c:v>
                </c:pt>
                <c:pt idx="188">
                  <c:v>44931</c:v>
                </c:pt>
                <c:pt idx="189">
                  <c:v>44932</c:v>
                </c:pt>
                <c:pt idx="190">
                  <c:v>44933</c:v>
                </c:pt>
                <c:pt idx="191">
                  <c:v>44934</c:v>
                </c:pt>
                <c:pt idx="192">
                  <c:v>44935</c:v>
                </c:pt>
                <c:pt idx="193">
                  <c:v>44936</c:v>
                </c:pt>
                <c:pt idx="194">
                  <c:v>44937</c:v>
                </c:pt>
                <c:pt idx="195">
                  <c:v>44938</c:v>
                </c:pt>
                <c:pt idx="196">
                  <c:v>44939</c:v>
                </c:pt>
                <c:pt idx="197">
                  <c:v>44940</c:v>
                </c:pt>
                <c:pt idx="198">
                  <c:v>44941</c:v>
                </c:pt>
                <c:pt idx="199">
                  <c:v>44942</c:v>
                </c:pt>
                <c:pt idx="200">
                  <c:v>44943</c:v>
                </c:pt>
                <c:pt idx="201">
                  <c:v>44944</c:v>
                </c:pt>
                <c:pt idx="202">
                  <c:v>44945</c:v>
                </c:pt>
                <c:pt idx="203">
                  <c:v>44946</c:v>
                </c:pt>
                <c:pt idx="204">
                  <c:v>44947</c:v>
                </c:pt>
                <c:pt idx="205">
                  <c:v>44948</c:v>
                </c:pt>
                <c:pt idx="206">
                  <c:v>44949</c:v>
                </c:pt>
                <c:pt idx="207">
                  <c:v>44950</c:v>
                </c:pt>
                <c:pt idx="208">
                  <c:v>44951</c:v>
                </c:pt>
                <c:pt idx="209">
                  <c:v>44952</c:v>
                </c:pt>
                <c:pt idx="210">
                  <c:v>44953</c:v>
                </c:pt>
                <c:pt idx="211">
                  <c:v>44954</c:v>
                </c:pt>
                <c:pt idx="212">
                  <c:v>44955</c:v>
                </c:pt>
                <c:pt idx="213">
                  <c:v>44956</c:v>
                </c:pt>
                <c:pt idx="214">
                  <c:v>44957</c:v>
                </c:pt>
                <c:pt idx="215">
                  <c:v>44958</c:v>
                </c:pt>
                <c:pt idx="216">
                  <c:v>44959</c:v>
                </c:pt>
                <c:pt idx="217">
                  <c:v>44960</c:v>
                </c:pt>
                <c:pt idx="218">
                  <c:v>44961</c:v>
                </c:pt>
                <c:pt idx="219">
                  <c:v>44962</c:v>
                </c:pt>
                <c:pt idx="220">
                  <c:v>44963</c:v>
                </c:pt>
                <c:pt idx="221">
                  <c:v>44964</c:v>
                </c:pt>
                <c:pt idx="222">
                  <c:v>44965</c:v>
                </c:pt>
                <c:pt idx="223">
                  <c:v>44966</c:v>
                </c:pt>
                <c:pt idx="224">
                  <c:v>44967</c:v>
                </c:pt>
                <c:pt idx="225">
                  <c:v>44968</c:v>
                </c:pt>
                <c:pt idx="226">
                  <c:v>44969</c:v>
                </c:pt>
                <c:pt idx="227">
                  <c:v>44970</c:v>
                </c:pt>
                <c:pt idx="228">
                  <c:v>44971</c:v>
                </c:pt>
                <c:pt idx="229">
                  <c:v>44972</c:v>
                </c:pt>
                <c:pt idx="230">
                  <c:v>44973</c:v>
                </c:pt>
                <c:pt idx="231">
                  <c:v>44974</c:v>
                </c:pt>
                <c:pt idx="232">
                  <c:v>44975</c:v>
                </c:pt>
                <c:pt idx="233">
                  <c:v>44976</c:v>
                </c:pt>
                <c:pt idx="234">
                  <c:v>44977</c:v>
                </c:pt>
                <c:pt idx="235">
                  <c:v>44978</c:v>
                </c:pt>
                <c:pt idx="236">
                  <c:v>44979</c:v>
                </c:pt>
                <c:pt idx="237">
                  <c:v>44980</c:v>
                </c:pt>
                <c:pt idx="238">
                  <c:v>44981</c:v>
                </c:pt>
                <c:pt idx="239">
                  <c:v>44982</c:v>
                </c:pt>
                <c:pt idx="240">
                  <c:v>44983</c:v>
                </c:pt>
                <c:pt idx="241">
                  <c:v>44984</c:v>
                </c:pt>
                <c:pt idx="242">
                  <c:v>44985</c:v>
                </c:pt>
                <c:pt idx="243">
                  <c:v>44986</c:v>
                </c:pt>
                <c:pt idx="244">
                  <c:v>44987</c:v>
                </c:pt>
                <c:pt idx="245">
                  <c:v>44988</c:v>
                </c:pt>
                <c:pt idx="246">
                  <c:v>44989</c:v>
                </c:pt>
                <c:pt idx="247">
                  <c:v>44990</c:v>
                </c:pt>
                <c:pt idx="248">
                  <c:v>44991</c:v>
                </c:pt>
                <c:pt idx="249">
                  <c:v>44992</c:v>
                </c:pt>
                <c:pt idx="250">
                  <c:v>44993</c:v>
                </c:pt>
                <c:pt idx="251">
                  <c:v>44994</c:v>
                </c:pt>
                <c:pt idx="252">
                  <c:v>44995</c:v>
                </c:pt>
                <c:pt idx="253">
                  <c:v>44996</c:v>
                </c:pt>
                <c:pt idx="254">
                  <c:v>44997</c:v>
                </c:pt>
                <c:pt idx="255">
                  <c:v>44998</c:v>
                </c:pt>
                <c:pt idx="256">
                  <c:v>44999</c:v>
                </c:pt>
                <c:pt idx="257">
                  <c:v>45000</c:v>
                </c:pt>
                <c:pt idx="258">
                  <c:v>45001</c:v>
                </c:pt>
                <c:pt idx="259">
                  <c:v>45002</c:v>
                </c:pt>
                <c:pt idx="260">
                  <c:v>45003</c:v>
                </c:pt>
                <c:pt idx="261">
                  <c:v>45004</c:v>
                </c:pt>
                <c:pt idx="262">
                  <c:v>45005</c:v>
                </c:pt>
                <c:pt idx="263">
                  <c:v>45006</c:v>
                </c:pt>
                <c:pt idx="264">
                  <c:v>45007</c:v>
                </c:pt>
                <c:pt idx="265">
                  <c:v>45008</c:v>
                </c:pt>
                <c:pt idx="266">
                  <c:v>45009</c:v>
                </c:pt>
                <c:pt idx="267">
                  <c:v>45010</c:v>
                </c:pt>
                <c:pt idx="268">
                  <c:v>45011</c:v>
                </c:pt>
                <c:pt idx="269">
                  <c:v>45012</c:v>
                </c:pt>
                <c:pt idx="270">
                  <c:v>45013</c:v>
                </c:pt>
                <c:pt idx="271">
                  <c:v>45014</c:v>
                </c:pt>
                <c:pt idx="272">
                  <c:v>45015</c:v>
                </c:pt>
                <c:pt idx="273">
                  <c:v>45016</c:v>
                </c:pt>
                <c:pt idx="274">
                  <c:v>45017</c:v>
                </c:pt>
                <c:pt idx="275">
                  <c:v>45018</c:v>
                </c:pt>
                <c:pt idx="276">
                  <c:v>45019</c:v>
                </c:pt>
                <c:pt idx="277">
                  <c:v>45020</c:v>
                </c:pt>
                <c:pt idx="278">
                  <c:v>45021</c:v>
                </c:pt>
                <c:pt idx="279">
                  <c:v>45022</c:v>
                </c:pt>
                <c:pt idx="280">
                  <c:v>45023</c:v>
                </c:pt>
                <c:pt idx="281">
                  <c:v>45024</c:v>
                </c:pt>
                <c:pt idx="282">
                  <c:v>45025</c:v>
                </c:pt>
                <c:pt idx="283">
                  <c:v>45026</c:v>
                </c:pt>
                <c:pt idx="284">
                  <c:v>45027</c:v>
                </c:pt>
                <c:pt idx="285">
                  <c:v>45028</c:v>
                </c:pt>
                <c:pt idx="286">
                  <c:v>45029</c:v>
                </c:pt>
                <c:pt idx="287">
                  <c:v>45030</c:v>
                </c:pt>
                <c:pt idx="288">
                  <c:v>45031</c:v>
                </c:pt>
                <c:pt idx="289">
                  <c:v>45032</c:v>
                </c:pt>
                <c:pt idx="290">
                  <c:v>45033</c:v>
                </c:pt>
                <c:pt idx="291">
                  <c:v>45034</c:v>
                </c:pt>
                <c:pt idx="292">
                  <c:v>45035</c:v>
                </c:pt>
                <c:pt idx="293">
                  <c:v>45036</c:v>
                </c:pt>
              </c:numCache>
            </c:numRef>
          </c:cat>
          <c:val>
            <c:numRef>
              <c:f>Sheet1!$B$2:$B$295</c:f>
              <c:numCache>
                <c:formatCode>General</c:formatCode>
                <c:ptCount val="294"/>
                <c:pt idx="0">
                  <c:v>18978</c:v>
                </c:pt>
                <c:pt idx="1">
                  <c:v>40736</c:v>
                </c:pt>
                <c:pt idx="2">
                  <c:v>25293</c:v>
                </c:pt>
                <c:pt idx="3">
                  <c:v>15533</c:v>
                </c:pt>
                <c:pt idx="4">
                  <c:v>11076</c:v>
                </c:pt>
                <c:pt idx="5">
                  <c:v>11960</c:v>
                </c:pt>
                <c:pt idx="6">
                  <c:v>12738</c:v>
                </c:pt>
                <c:pt idx="7">
                  <c:v>12250</c:v>
                </c:pt>
                <c:pt idx="8">
                  <c:v>9079</c:v>
                </c:pt>
                <c:pt idx="9">
                  <c:v>18943</c:v>
                </c:pt>
                <c:pt idx="10">
                  <c:v>11586</c:v>
                </c:pt>
                <c:pt idx="11">
                  <c:v>9589</c:v>
                </c:pt>
                <c:pt idx="12">
                  <c:v>16863</c:v>
                </c:pt>
                <c:pt idx="13">
                  <c:v>8827</c:v>
                </c:pt>
                <c:pt idx="14">
                  <c:v>15083</c:v>
                </c:pt>
                <c:pt idx="15">
                  <c:v>12563</c:v>
                </c:pt>
                <c:pt idx="16">
                  <c:v>13942</c:v>
                </c:pt>
                <c:pt idx="17">
                  <c:v>6375</c:v>
                </c:pt>
                <c:pt idx="18">
                  <c:v>12349</c:v>
                </c:pt>
                <c:pt idx="19">
                  <c:v>13060</c:v>
                </c:pt>
                <c:pt idx="20">
                  <c:v>9371</c:v>
                </c:pt>
                <c:pt idx="21">
                  <c:v>6416</c:v>
                </c:pt>
                <c:pt idx="22">
                  <c:v>19515</c:v>
                </c:pt>
                <c:pt idx="23">
                  <c:v>11763</c:v>
                </c:pt>
                <c:pt idx="24">
                  <c:v>6989</c:v>
                </c:pt>
                <c:pt idx="25">
                  <c:v>5356</c:v>
                </c:pt>
                <c:pt idx="26">
                  <c:v>5872</c:v>
                </c:pt>
                <c:pt idx="27">
                  <c:v>5927</c:v>
                </c:pt>
                <c:pt idx="28">
                  <c:v>7574</c:v>
                </c:pt>
                <c:pt idx="29">
                  <c:v>5479</c:v>
                </c:pt>
                <c:pt idx="30">
                  <c:v>20599</c:v>
                </c:pt>
                <c:pt idx="31">
                  <c:v>8981</c:v>
                </c:pt>
                <c:pt idx="32">
                  <c:v>6731</c:v>
                </c:pt>
                <c:pt idx="33">
                  <c:v>5188</c:v>
                </c:pt>
                <c:pt idx="34">
                  <c:v>6904</c:v>
                </c:pt>
                <c:pt idx="35">
                  <c:v>19834</c:v>
                </c:pt>
                <c:pt idx="36">
                  <c:v>45394</c:v>
                </c:pt>
                <c:pt idx="37">
                  <c:v>16863</c:v>
                </c:pt>
                <c:pt idx="38">
                  <c:v>21515</c:v>
                </c:pt>
                <c:pt idx="39">
                  <c:v>8976</c:v>
                </c:pt>
                <c:pt idx="40">
                  <c:v>6774</c:v>
                </c:pt>
                <c:pt idx="41">
                  <c:v>8047</c:v>
                </c:pt>
                <c:pt idx="42">
                  <c:v>6459</c:v>
                </c:pt>
                <c:pt idx="43">
                  <c:v>31868</c:v>
                </c:pt>
                <c:pt idx="44">
                  <c:v>9653</c:v>
                </c:pt>
                <c:pt idx="45">
                  <c:v>7557</c:v>
                </c:pt>
                <c:pt idx="46">
                  <c:v>7491</c:v>
                </c:pt>
                <c:pt idx="47">
                  <c:v>7546</c:v>
                </c:pt>
                <c:pt idx="48">
                  <c:v>7934</c:v>
                </c:pt>
                <c:pt idx="49">
                  <c:v>27215</c:v>
                </c:pt>
                <c:pt idx="50">
                  <c:v>11747</c:v>
                </c:pt>
                <c:pt idx="51">
                  <c:v>8965</c:v>
                </c:pt>
                <c:pt idx="52">
                  <c:v>6358</c:v>
                </c:pt>
                <c:pt idx="53">
                  <c:v>6543</c:v>
                </c:pt>
                <c:pt idx="54">
                  <c:v>5744</c:v>
                </c:pt>
                <c:pt idx="55">
                  <c:v>6122</c:v>
                </c:pt>
                <c:pt idx="56">
                  <c:v>14808</c:v>
                </c:pt>
                <c:pt idx="57">
                  <c:v>119326</c:v>
                </c:pt>
                <c:pt idx="58">
                  <c:v>59696</c:v>
                </c:pt>
                <c:pt idx="59">
                  <c:v>21537</c:v>
                </c:pt>
                <c:pt idx="60">
                  <c:v>33214</c:v>
                </c:pt>
                <c:pt idx="61">
                  <c:v>16231</c:v>
                </c:pt>
                <c:pt idx="62">
                  <c:v>55564</c:v>
                </c:pt>
                <c:pt idx="63">
                  <c:v>15446</c:v>
                </c:pt>
                <c:pt idx="64">
                  <c:v>9076</c:v>
                </c:pt>
                <c:pt idx="65">
                  <c:v>25381</c:v>
                </c:pt>
                <c:pt idx="66">
                  <c:v>7888</c:v>
                </c:pt>
                <c:pt idx="67">
                  <c:v>6336</c:v>
                </c:pt>
                <c:pt idx="68">
                  <c:v>5420</c:v>
                </c:pt>
                <c:pt idx="69">
                  <c:v>6621</c:v>
                </c:pt>
                <c:pt idx="70">
                  <c:v>5540</c:v>
                </c:pt>
                <c:pt idx="71">
                  <c:v>4246</c:v>
                </c:pt>
                <c:pt idx="72">
                  <c:v>17287</c:v>
                </c:pt>
                <c:pt idx="73">
                  <c:v>9718</c:v>
                </c:pt>
                <c:pt idx="74">
                  <c:v>5402</c:v>
                </c:pt>
                <c:pt idx="75">
                  <c:v>5973</c:v>
                </c:pt>
                <c:pt idx="76">
                  <c:v>6251</c:v>
                </c:pt>
                <c:pt idx="77">
                  <c:v>6517</c:v>
                </c:pt>
                <c:pt idx="78">
                  <c:v>30358</c:v>
                </c:pt>
                <c:pt idx="79">
                  <c:v>13375</c:v>
                </c:pt>
                <c:pt idx="80">
                  <c:v>15184</c:v>
                </c:pt>
                <c:pt idx="81">
                  <c:v>7150</c:v>
                </c:pt>
                <c:pt idx="82">
                  <c:v>22550</c:v>
                </c:pt>
                <c:pt idx="83">
                  <c:v>6930</c:v>
                </c:pt>
                <c:pt idx="84">
                  <c:v>9853</c:v>
                </c:pt>
                <c:pt idx="85">
                  <c:v>5188</c:v>
                </c:pt>
                <c:pt idx="86">
                  <c:v>6240</c:v>
                </c:pt>
                <c:pt idx="87">
                  <c:v>3587</c:v>
                </c:pt>
                <c:pt idx="88">
                  <c:v>4984</c:v>
                </c:pt>
                <c:pt idx="89">
                  <c:v>5642</c:v>
                </c:pt>
                <c:pt idx="90">
                  <c:v>5595</c:v>
                </c:pt>
                <c:pt idx="91">
                  <c:v>5540</c:v>
                </c:pt>
                <c:pt idx="92">
                  <c:v>26581</c:v>
                </c:pt>
                <c:pt idx="93">
                  <c:v>7980</c:v>
                </c:pt>
                <c:pt idx="94">
                  <c:v>5621</c:v>
                </c:pt>
                <c:pt idx="95">
                  <c:v>4263</c:v>
                </c:pt>
                <c:pt idx="96">
                  <c:v>6421</c:v>
                </c:pt>
                <c:pt idx="97">
                  <c:v>5226</c:v>
                </c:pt>
                <c:pt idx="98">
                  <c:v>5353</c:v>
                </c:pt>
                <c:pt idx="99">
                  <c:v>5272</c:v>
                </c:pt>
                <c:pt idx="100">
                  <c:v>47716</c:v>
                </c:pt>
                <c:pt idx="101">
                  <c:v>14442</c:v>
                </c:pt>
                <c:pt idx="102">
                  <c:v>8275</c:v>
                </c:pt>
                <c:pt idx="103">
                  <c:v>6847</c:v>
                </c:pt>
                <c:pt idx="104">
                  <c:v>6379</c:v>
                </c:pt>
                <c:pt idx="105">
                  <c:v>6025</c:v>
                </c:pt>
                <c:pt idx="106">
                  <c:v>14713</c:v>
                </c:pt>
                <c:pt idx="107">
                  <c:v>5612</c:v>
                </c:pt>
                <c:pt idx="108">
                  <c:v>4860</c:v>
                </c:pt>
                <c:pt idx="109">
                  <c:v>27169</c:v>
                </c:pt>
                <c:pt idx="110">
                  <c:v>14085</c:v>
                </c:pt>
                <c:pt idx="111">
                  <c:v>5469</c:v>
                </c:pt>
                <c:pt idx="112">
                  <c:v>6014</c:v>
                </c:pt>
                <c:pt idx="113">
                  <c:v>20094</c:v>
                </c:pt>
                <c:pt idx="114">
                  <c:v>6075</c:v>
                </c:pt>
                <c:pt idx="115">
                  <c:v>4351</c:v>
                </c:pt>
                <c:pt idx="116">
                  <c:v>3617</c:v>
                </c:pt>
                <c:pt idx="117">
                  <c:v>4109</c:v>
                </c:pt>
                <c:pt idx="118">
                  <c:v>17354</c:v>
                </c:pt>
                <c:pt idx="119">
                  <c:v>6950</c:v>
                </c:pt>
                <c:pt idx="120">
                  <c:v>6587</c:v>
                </c:pt>
                <c:pt idx="121">
                  <c:v>23323</c:v>
                </c:pt>
                <c:pt idx="122">
                  <c:v>7808</c:v>
                </c:pt>
                <c:pt idx="123">
                  <c:v>7318</c:v>
                </c:pt>
                <c:pt idx="124">
                  <c:v>6914</c:v>
                </c:pt>
                <c:pt idx="125">
                  <c:v>7266</c:v>
                </c:pt>
                <c:pt idx="126">
                  <c:v>26404</c:v>
                </c:pt>
                <c:pt idx="127">
                  <c:v>11551</c:v>
                </c:pt>
                <c:pt idx="128">
                  <c:v>5912</c:v>
                </c:pt>
                <c:pt idx="129">
                  <c:v>4653</c:v>
                </c:pt>
                <c:pt idx="130">
                  <c:v>28872</c:v>
                </c:pt>
                <c:pt idx="131">
                  <c:v>8587</c:v>
                </c:pt>
                <c:pt idx="132">
                  <c:v>14250</c:v>
                </c:pt>
                <c:pt idx="133">
                  <c:v>49827</c:v>
                </c:pt>
                <c:pt idx="134">
                  <c:v>25987</c:v>
                </c:pt>
                <c:pt idx="135">
                  <c:v>9737</c:v>
                </c:pt>
                <c:pt idx="136">
                  <c:v>12136</c:v>
                </c:pt>
                <c:pt idx="137">
                  <c:v>10664</c:v>
                </c:pt>
                <c:pt idx="138">
                  <c:v>7733</c:v>
                </c:pt>
                <c:pt idx="139">
                  <c:v>6346</c:v>
                </c:pt>
                <c:pt idx="140">
                  <c:v>7790</c:v>
                </c:pt>
                <c:pt idx="141">
                  <c:v>5127</c:v>
                </c:pt>
                <c:pt idx="142">
                  <c:v>4684</c:v>
                </c:pt>
                <c:pt idx="143">
                  <c:v>4107</c:v>
                </c:pt>
                <c:pt idx="144">
                  <c:v>4753</c:v>
                </c:pt>
                <c:pt idx="145">
                  <c:v>9000</c:v>
                </c:pt>
                <c:pt idx="146">
                  <c:v>7752</c:v>
                </c:pt>
                <c:pt idx="147">
                  <c:v>4208</c:v>
                </c:pt>
                <c:pt idx="148">
                  <c:v>4724</c:v>
                </c:pt>
                <c:pt idx="149">
                  <c:v>5598</c:v>
                </c:pt>
                <c:pt idx="150">
                  <c:v>5612</c:v>
                </c:pt>
                <c:pt idx="151">
                  <c:v>3991</c:v>
                </c:pt>
                <c:pt idx="152">
                  <c:v>3830</c:v>
                </c:pt>
                <c:pt idx="153">
                  <c:v>5682</c:v>
                </c:pt>
                <c:pt idx="154">
                  <c:v>6306</c:v>
                </c:pt>
                <c:pt idx="155">
                  <c:v>7221</c:v>
                </c:pt>
                <c:pt idx="156">
                  <c:v>5161</c:v>
                </c:pt>
                <c:pt idx="157">
                  <c:v>10523</c:v>
                </c:pt>
                <c:pt idx="158">
                  <c:v>9915</c:v>
                </c:pt>
                <c:pt idx="159">
                  <c:v>5786</c:v>
                </c:pt>
                <c:pt idx="160">
                  <c:v>4666</c:v>
                </c:pt>
                <c:pt idx="161">
                  <c:v>9463</c:v>
                </c:pt>
                <c:pt idx="162">
                  <c:v>6560</c:v>
                </c:pt>
                <c:pt idx="163">
                  <c:v>6394</c:v>
                </c:pt>
                <c:pt idx="164">
                  <c:v>7325</c:v>
                </c:pt>
                <c:pt idx="165">
                  <c:v>10602</c:v>
                </c:pt>
                <c:pt idx="166">
                  <c:v>12206</c:v>
                </c:pt>
                <c:pt idx="167">
                  <c:v>11618</c:v>
                </c:pt>
                <c:pt idx="168">
                  <c:v>25712</c:v>
                </c:pt>
                <c:pt idx="169">
                  <c:v>32981</c:v>
                </c:pt>
                <c:pt idx="170">
                  <c:v>14817</c:v>
                </c:pt>
                <c:pt idx="171">
                  <c:v>17941</c:v>
                </c:pt>
                <c:pt idx="172">
                  <c:v>13168</c:v>
                </c:pt>
                <c:pt idx="173">
                  <c:v>7657</c:v>
                </c:pt>
                <c:pt idx="174">
                  <c:v>6958</c:v>
                </c:pt>
                <c:pt idx="175">
                  <c:v>6374</c:v>
                </c:pt>
                <c:pt idx="176">
                  <c:v>4759</c:v>
                </c:pt>
                <c:pt idx="177">
                  <c:v>4956</c:v>
                </c:pt>
                <c:pt idx="178">
                  <c:v>4012</c:v>
                </c:pt>
                <c:pt idx="179">
                  <c:v>11335</c:v>
                </c:pt>
                <c:pt idx="180">
                  <c:v>5321</c:v>
                </c:pt>
                <c:pt idx="181">
                  <c:v>7168</c:v>
                </c:pt>
                <c:pt idx="182">
                  <c:v>5775</c:v>
                </c:pt>
                <c:pt idx="183">
                  <c:v>6003</c:v>
                </c:pt>
                <c:pt idx="184">
                  <c:v>5194</c:v>
                </c:pt>
                <c:pt idx="185">
                  <c:v>6725</c:v>
                </c:pt>
                <c:pt idx="186">
                  <c:v>16937</c:v>
                </c:pt>
                <c:pt idx="187">
                  <c:v>13609</c:v>
                </c:pt>
                <c:pt idx="188">
                  <c:v>9912</c:v>
                </c:pt>
                <c:pt idx="189">
                  <c:v>18383</c:v>
                </c:pt>
                <c:pt idx="190">
                  <c:v>19923</c:v>
                </c:pt>
                <c:pt idx="191">
                  <c:v>9808</c:v>
                </c:pt>
                <c:pt idx="192">
                  <c:v>7913</c:v>
                </c:pt>
                <c:pt idx="193">
                  <c:v>7997</c:v>
                </c:pt>
                <c:pt idx="194">
                  <c:v>12460</c:v>
                </c:pt>
                <c:pt idx="195">
                  <c:v>8006</c:v>
                </c:pt>
                <c:pt idx="196">
                  <c:v>8144</c:v>
                </c:pt>
                <c:pt idx="197">
                  <c:v>13896</c:v>
                </c:pt>
                <c:pt idx="198">
                  <c:v>7274</c:v>
                </c:pt>
                <c:pt idx="199">
                  <c:v>6444</c:v>
                </c:pt>
                <c:pt idx="200">
                  <c:v>6858</c:v>
                </c:pt>
                <c:pt idx="201">
                  <c:v>66164</c:v>
                </c:pt>
                <c:pt idx="202">
                  <c:v>136123</c:v>
                </c:pt>
                <c:pt idx="203">
                  <c:v>38052</c:v>
                </c:pt>
                <c:pt idx="204">
                  <c:v>16558</c:v>
                </c:pt>
                <c:pt idx="205">
                  <c:v>33219</c:v>
                </c:pt>
                <c:pt idx="206">
                  <c:v>12551</c:v>
                </c:pt>
                <c:pt idx="207">
                  <c:v>10760</c:v>
                </c:pt>
                <c:pt idx="208">
                  <c:v>33325</c:v>
                </c:pt>
                <c:pt idx="209">
                  <c:v>17261</c:v>
                </c:pt>
                <c:pt idx="210">
                  <c:v>17630</c:v>
                </c:pt>
                <c:pt idx="211">
                  <c:v>29110</c:v>
                </c:pt>
                <c:pt idx="212">
                  <c:v>81864</c:v>
                </c:pt>
                <c:pt idx="213">
                  <c:v>20818</c:v>
                </c:pt>
                <c:pt idx="214">
                  <c:v>13333</c:v>
                </c:pt>
                <c:pt idx="215">
                  <c:v>8640</c:v>
                </c:pt>
                <c:pt idx="216">
                  <c:v>7433</c:v>
                </c:pt>
                <c:pt idx="217">
                  <c:v>13394</c:v>
                </c:pt>
                <c:pt idx="218">
                  <c:v>26813</c:v>
                </c:pt>
                <c:pt idx="219">
                  <c:v>12273</c:v>
                </c:pt>
                <c:pt idx="220">
                  <c:v>8956</c:v>
                </c:pt>
                <c:pt idx="221">
                  <c:v>9603</c:v>
                </c:pt>
                <c:pt idx="222">
                  <c:v>5869</c:v>
                </c:pt>
                <c:pt idx="223">
                  <c:v>9990</c:v>
                </c:pt>
                <c:pt idx="224">
                  <c:v>26363</c:v>
                </c:pt>
                <c:pt idx="225">
                  <c:v>8677</c:v>
                </c:pt>
                <c:pt idx="226">
                  <c:v>34451</c:v>
                </c:pt>
                <c:pt idx="227">
                  <c:v>7642</c:v>
                </c:pt>
                <c:pt idx="228">
                  <c:v>6841</c:v>
                </c:pt>
                <c:pt idx="229">
                  <c:v>6977</c:v>
                </c:pt>
                <c:pt idx="230">
                  <c:v>9701</c:v>
                </c:pt>
                <c:pt idx="231">
                  <c:v>14926</c:v>
                </c:pt>
                <c:pt idx="232">
                  <c:v>66790</c:v>
                </c:pt>
                <c:pt idx="233">
                  <c:v>32655</c:v>
                </c:pt>
                <c:pt idx="234">
                  <c:v>14811</c:v>
                </c:pt>
                <c:pt idx="235">
                  <c:v>11077</c:v>
                </c:pt>
                <c:pt idx="236">
                  <c:v>9857</c:v>
                </c:pt>
                <c:pt idx="237">
                  <c:v>9123</c:v>
                </c:pt>
                <c:pt idx="238">
                  <c:v>35718</c:v>
                </c:pt>
                <c:pt idx="239">
                  <c:v>12417</c:v>
                </c:pt>
                <c:pt idx="240">
                  <c:v>6492</c:v>
                </c:pt>
                <c:pt idx="241">
                  <c:v>5640</c:v>
                </c:pt>
                <c:pt idx="242">
                  <c:v>18896</c:v>
                </c:pt>
                <c:pt idx="243">
                  <c:v>13118</c:v>
                </c:pt>
                <c:pt idx="244">
                  <c:v>7092</c:v>
                </c:pt>
                <c:pt idx="245">
                  <c:v>7325</c:v>
                </c:pt>
                <c:pt idx="246">
                  <c:v>20009</c:v>
                </c:pt>
                <c:pt idx="247">
                  <c:v>9093</c:v>
                </c:pt>
                <c:pt idx="248">
                  <c:v>7237</c:v>
                </c:pt>
                <c:pt idx="249">
                  <c:v>7616</c:v>
                </c:pt>
                <c:pt idx="250">
                  <c:v>7690</c:v>
                </c:pt>
                <c:pt idx="251">
                  <c:v>10819</c:v>
                </c:pt>
                <c:pt idx="252">
                  <c:v>8435</c:v>
                </c:pt>
                <c:pt idx="253">
                  <c:v>19039</c:v>
                </c:pt>
                <c:pt idx="254">
                  <c:v>7081</c:v>
                </c:pt>
                <c:pt idx="255">
                  <c:v>5699</c:v>
                </c:pt>
                <c:pt idx="256">
                  <c:v>12381</c:v>
                </c:pt>
                <c:pt idx="257">
                  <c:v>7734</c:v>
                </c:pt>
                <c:pt idx="258">
                  <c:v>7705</c:v>
                </c:pt>
                <c:pt idx="259">
                  <c:v>21632</c:v>
                </c:pt>
                <c:pt idx="260">
                  <c:v>11758</c:v>
                </c:pt>
                <c:pt idx="261">
                  <c:v>5869</c:v>
                </c:pt>
                <c:pt idx="262">
                  <c:v>6036</c:v>
                </c:pt>
                <c:pt idx="263">
                  <c:v>5993</c:v>
                </c:pt>
                <c:pt idx="264">
                  <c:v>6754</c:v>
                </c:pt>
                <c:pt idx="265">
                  <c:v>5889</c:v>
                </c:pt>
                <c:pt idx="266">
                  <c:v>5923</c:v>
                </c:pt>
                <c:pt idx="267">
                  <c:v>5928</c:v>
                </c:pt>
                <c:pt idx="268">
                  <c:v>5238</c:v>
                </c:pt>
                <c:pt idx="269">
                  <c:v>5185</c:v>
                </c:pt>
                <c:pt idx="270">
                  <c:v>5675</c:v>
                </c:pt>
                <c:pt idx="271">
                  <c:v>5479</c:v>
                </c:pt>
                <c:pt idx="272">
                  <c:v>5385</c:v>
                </c:pt>
                <c:pt idx="273">
                  <c:v>7470</c:v>
                </c:pt>
                <c:pt idx="274">
                  <c:v>7424</c:v>
                </c:pt>
                <c:pt idx="275">
                  <c:v>26242</c:v>
                </c:pt>
                <c:pt idx="276">
                  <c:v>12435</c:v>
                </c:pt>
                <c:pt idx="277">
                  <c:v>6297</c:v>
                </c:pt>
                <c:pt idx="278">
                  <c:v>5938</c:v>
                </c:pt>
                <c:pt idx="279">
                  <c:v>7404</c:v>
                </c:pt>
                <c:pt idx="280">
                  <c:v>9629</c:v>
                </c:pt>
                <c:pt idx="281">
                  <c:v>8583</c:v>
                </c:pt>
                <c:pt idx="282">
                  <c:v>24787</c:v>
                </c:pt>
                <c:pt idx="283">
                  <c:v>9752</c:v>
                </c:pt>
                <c:pt idx="284">
                  <c:v>8055</c:v>
                </c:pt>
                <c:pt idx="285">
                  <c:v>21196</c:v>
                </c:pt>
                <c:pt idx="286">
                  <c:v>30251</c:v>
                </c:pt>
                <c:pt idx="287">
                  <c:v>9186</c:v>
                </c:pt>
                <c:pt idx="288">
                  <c:v>23153</c:v>
                </c:pt>
                <c:pt idx="289">
                  <c:v>12028</c:v>
                </c:pt>
                <c:pt idx="290">
                  <c:v>6701</c:v>
                </c:pt>
                <c:pt idx="291">
                  <c:v>4874</c:v>
                </c:pt>
                <c:pt idx="292">
                  <c:v>4803</c:v>
                </c:pt>
                <c:pt idx="293">
                  <c:v>9934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422-4EB0-8515-49672E1A3F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2990064"/>
        <c:axId val="262986456"/>
      </c:lineChart>
      <c:dateAx>
        <c:axId val="262990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986456"/>
        <c:crosses val="autoZero"/>
        <c:auto val="1"/>
        <c:lblOffset val="100"/>
        <c:baseTimeUnit val="days"/>
      </c:dateAx>
      <c:valAx>
        <c:axId val="262986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990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044FC-1729-4CE0-A8E7-1F70B74310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01_Instagram Analytics - Copy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05D8D3-E2D6-4A3D-AEA4-14EF2DDEFA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Borussia VfL 1900 Mönchengladbach GmbH</a:t>
            </a:r>
          </a:p>
        </p:txBody>
      </p:sp>
    </p:spTree>
    <p:extLst>
      <p:ext uri="{BB962C8B-B14F-4D97-AF65-F5344CB8AC3E}">
        <p14:creationId xmlns:p14="http://schemas.microsoft.com/office/powerpoint/2010/main" val="2548636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99E16-C6E9-4662-AC16-1E763FC1C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| borussia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9601E3-E6AD-4D5D-B29C-C3CD67A66C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55793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11047022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241785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26640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578149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13226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412027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936398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884132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382058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13610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683497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9077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borussia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788227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11745120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1.8604 %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41100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5D927B-5C0B-40D3-9D88-0F86EE8BD6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07/01/2022 - 04/20/2023</a:t>
            </a:r>
          </a:p>
        </p:txBody>
      </p:sp>
    </p:spTree>
    <p:extLst>
      <p:ext uri="{BB962C8B-B14F-4D97-AF65-F5344CB8AC3E}">
        <p14:creationId xmlns:p14="http://schemas.microsoft.com/office/powerpoint/2010/main" val="2004709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68597-DE21-4959-83C3-BC9199D27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by Month | borussia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3CB6BD-DAF4-4E2D-8688-5D8CAD2075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89604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88324364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995358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36409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02202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28489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66146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66823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76744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68002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77842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51544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Feed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Feed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Feed Avg.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Feed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Feed 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Feed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 Avg.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772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2022 - 07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6337926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76360.554216867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874785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81405.963855422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20777040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39350.454545455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117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2022 - 08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8832260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87448.118811881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1631089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126309.25742574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22056815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46929.393617021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397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2022 - 09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6602684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77678.635294118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1254872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118071.18823529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12076655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35729.74852071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7358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2022 - 10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7302819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80250.758241758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1262636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98458.626373626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12413383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35568.432664756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5432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2022 - 11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6772485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78749.825581395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1275288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108481.23255814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9712099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34197.531690141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522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2022 - 12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5481908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66852.536585366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1131639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143444.97560976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5796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2F14DE-485B-47D3-87DA-93D4EBA520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07/01/2022 - 06/30/2023</a:t>
            </a:r>
          </a:p>
        </p:txBody>
      </p:sp>
    </p:spTree>
    <p:extLst>
      <p:ext uri="{BB962C8B-B14F-4D97-AF65-F5344CB8AC3E}">
        <p14:creationId xmlns:p14="http://schemas.microsoft.com/office/powerpoint/2010/main" val="37496905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580CD-4DB6-415F-8849-367727BF7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by Month | borussia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F93470-A40D-412A-84D6-E2073FC77E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52569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268693534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348433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48629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49838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459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71145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10834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79751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42793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82772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5261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Feed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Feed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Feed Avg.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Feed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Feed 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Feed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 Avg.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0163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2023 - 01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9706666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105507.23913043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1713144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543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2023 - 02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8007880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109696.98630137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1389416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149361.23287671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5268468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43903.9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6197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2023 - 03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5652137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70651.7125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801769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86070.175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8683659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32401.712686567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1307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2023 - 04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5560287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84246.772727273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781551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90787.46969697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7819527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32581.3625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80234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FDC990-D7C6-4694-BD1A-5DB95BC351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07/01/2022 - 06/30/2023</a:t>
            </a:r>
          </a:p>
        </p:txBody>
      </p:sp>
    </p:spTree>
    <p:extLst>
      <p:ext uri="{BB962C8B-B14F-4D97-AF65-F5344CB8AC3E}">
        <p14:creationId xmlns:p14="http://schemas.microsoft.com/office/powerpoint/2010/main" val="222097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37997-87F9-4625-997F-FF7CBF678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p. Day | borussia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A9C5FC-00BE-4F1A-9FC7-500B859012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25235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E218B9-87EF-4BBE-8E03-F1BAD0B66E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07/01/2022 - 04/20/2023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4D89FA-5198-445B-A1A6-0EF641CA6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9726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58339-0B43-40C4-ADC7-9CF182B5E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p. Age Group | borussia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A6D3BE-CCD3-4463-BA71-160EE2CD08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73656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DBF5D4-B73C-4F64-94ED-50CD7CA00D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07/01/2022 - 04/20/2023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05E7D4-547D-463F-A95F-179F3B97F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9118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AF912-0DBF-4883-9613-76E522FA0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p. Country | borussia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6D9203-1BBD-4102-B1E4-AF8306B7CA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62008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62758297"/>
                    </a:ext>
                  </a:extLst>
                </a:gridCol>
                <a:gridCol w="2221992">
                  <a:extLst>
                    <a:ext uri="{9D8B030D-6E8A-4147-A177-3AD203B41FA5}">
                      <a16:colId xmlns:a16="http://schemas.microsoft.com/office/drawing/2014/main" val="372144180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5726597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9127421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8312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250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078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625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539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789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656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055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2074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171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9622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D2679C-27E5-4A89-9097-63C8F8E623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03/21/2023 - 04/20/2023</a:t>
            </a:r>
          </a:p>
        </p:txBody>
      </p:sp>
    </p:spTree>
    <p:extLst>
      <p:ext uri="{BB962C8B-B14F-4D97-AF65-F5344CB8AC3E}">
        <p14:creationId xmlns:p14="http://schemas.microsoft.com/office/powerpoint/2010/main" val="42628966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EFDEA-ACC4-495A-90CD-3891A67AA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p. Country | borussia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07FB58-FA83-4825-AE3B-5FC9C2C38B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09121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467852937"/>
                    </a:ext>
                  </a:extLst>
                </a:gridCol>
                <a:gridCol w="2221992">
                  <a:extLst>
                    <a:ext uri="{9D8B030D-6E8A-4147-A177-3AD203B41FA5}">
                      <a16:colId xmlns:a16="http://schemas.microsoft.com/office/drawing/2014/main" val="60432848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54285960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197257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601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734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9897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925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Japan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8797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Iran, Islamic Republic 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149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207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Netherlands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56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Nigeria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4186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902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Senegal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8117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DA24CF-EBE3-428D-B185-9B0FB94872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03/21/2023 - 04/20/2023</a:t>
            </a:r>
          </a:p>
        </p:txBody>
      </p:sp>
    </p:spTree>
    <p:extLst>
      <p:ext uri="{BB962C8B-B14F-4D97-AF65-F5344CB8AC3E}">
        <p14:creationId xmlns:p14="http://schemas.microsoft.com/office/powerpoint/2010/main" val="3640158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0C7C1-4A4C-43CF-B1C3-BDCB70C5E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p. Country | borussia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99B414-1EEA-477D-B6B1-A4CB5651D0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79686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4143139152"/>
                    </a:ext>
                  </a:extLst>
                </a:gridCol>
                <a:gridCol w="2221992">
                  <a:extLst>
                    <a:ext uri="{9D8B030D-6E8A-4147-A177-3AD203B41FA5}">
                      <a16:colId xmlns:a16="http://schemas.microsoft.com/office/drawing/2014/main" val="327314392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7402867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6463892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12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4038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5998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385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Russian Federation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857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3323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1C064E-73BE-4368-85D9-6EE88EBC23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03/21/2023 - 04/20/2023</a:t>
            </a:r>
          </a:p>
        </p:txBody>
      </p:sp>
    </p:spTree>
    <p:extLst>
      <p:ext uri="{BB962C8B-B14F-4D97-AF65-F5344CB8AC3E}">
        <p14:creationId xmlns:p14="http://schemas.microsoft.com/office/powerpoint/2010/main" val="6555613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98DE6-7A60-4E90-A062-9453F3E11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p. Language | borussia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97073C-69C8-4E23-B71A-AEE6DD7F8D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16007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0872">
                  <a:extLst>
                    <a:ext uri="{9D8B030D-6E8A-4147-A177-3AD203B41FA5}">
                      <a16:colId xmlns:a16="http://schemas.microsoft.com/office/drawing/2014/main" val="3837579307"/>
                    </a:ext>
                  </a:extLst>
                </a:gridCol>
                <a:gridCol w="3456432">
                  <a:extLst>
                    <a:ext uri="{9D8B030D-6E8A-4147-A177-3AD203B41FA5}">
                      <a16:colId xmlns:a16="http://schemas.microsoft.com/office/drawing/2014/main" val="35540887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230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175837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3662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en_US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172151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090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fr_FR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71336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9644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en_GB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31920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84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pt_BR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25236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0716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es_LA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25213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357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ar_AR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047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it_IT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6493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ru_RU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8543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es_ES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09353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A03362-845A-42C0-9BCA-9D1B80ECC7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03/21/2023 - 04/20/2023</a:t>
            </a:r>
          </a:p>
        </p:txBody>
      </p:sp>
    </p:spTree>
    <p:extLst>
      <p:ext uri="{BB962C8B-B14F-4D97-AF65-F5344CB8AC3E}">
        <p14:creationId xmlns:p14="http://schemas.microsoft.com/office/powerpoint/2010/main" val="11854696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672A1-C1C4-4613-81F3-FDE3D8729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p. Language | borussia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AA1405-1EBA-42FA-873E-276D93BEE0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01785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0872">
                  <a:extLst>
                    <a:ext uri="{9D8B030D-6E8A-4147-A177-3AD203B41FA5}">
                      <a16:colId xmlns:a16="http://schemas.microsoft.com/office/drawing/2014/main" val="2812490652"/>
                    </a:ext>
                  </a:extLst>
                </a:gridCol>
                <a:gridCol w="3456432">
                  <a:extLst>
                    <a:ext uri="{9D8B030D-6E8A-4147-A177-3AD203B41FA5}">
                      <a16:colId xmlns:a16="http://schemas.microsoft.com/office/drawing/2014/main" val="16783974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978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ja_JP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624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id_ID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622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nl_NL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810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tr_TR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4650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pt_PT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594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fa_IR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0266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pl_PL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530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es_MX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358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th_TH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969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sv_SE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1701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CA797B-D761-4DDF-B95B-7C76E7A244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03/21/2023 - 04/20/2023</a:t>
            </a:r>
          </a:p>
        </p:txBody>
      </p:sp>
    </p:spTree>
    <p:extLst>
      <p:ext uri="{BB962C8B-B14F-4D97-AF65-F5344CB8AC3E}">
        <p14:creationId xmlns:p14="http://schemas.microsoft.com/office/powerpoint/2010/main" val="32268117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3B6D7-8D32-4406-808F-9B1025141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p. Language | borussia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6DEF5F-E4CA-41F6-9D0D-7429EBFF8A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55628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0872">
                  <a:extLst>
                    <a:ext uri="{9D8B030D-6E8A-4147-A177-3AD203B41FA5}">
                      <a16:colId xmlns:a16="http://schemas.microsoft.com/office/drawing/2014/main" val="1727114579"/>
                    </a:ext>
                  </a:extLst>
                </a:gridCol>
                <a:gridCol w="3456432">
                  <a:extLst>
                    <a:ext uri="{9D8B030D-6E8A-4147-A177-3AD203B41FA5}">
                      <a16:colId xmlns:a16="http://schemas.microsoft.com/office/drawing/2014/main" val="8801666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915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el_GR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6323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ro_RO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883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fr_CA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824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cs_CZ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947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zh_CN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4226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19BF85-C32E-48F9-B0FA-B4CB66F36A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03/21/2023 - 04/20/2023</a:t>
            </a:r>
          </a:p>
        </p:txBody>
      </p:sp>
    </p:spTree>
    <p:extLst>
      <p:ext uri="{BB962C8B-B14F-4D97-AF65-F5344CB8AC3E}">
        <p14:creationId xmlns:p14="http://schemas.microsoft.com/office/powerpoint/2010/main" val="4826243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9E76B-92DE-48D9-8CB0-84832CCD0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borussia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49A80B-F1C8-4DD9-A37A-EBECA6F394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750276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2A0984-E8DD-42FC-B0BE-002E9A81A7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07/01/2022 - 03/31/2023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C68464-78ED-4D15-8CBF-C42F10A53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2737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63963-9E3B-4E00-859B-ABA7BBC93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borussia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DDB4C4-DB99-48D8-B6B1-CA93AE47A0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93909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AA873B-2485-4C7D-8286-21F32F26D5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07/01/2022 - 03/31/2023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577CC3-69E1-4B3D-A625-4B87E9413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9697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60EF4-AA92-44A1-AD1D-C68061081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borussia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EB36B5-C622-415D-88E1-31DE1DD9C8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029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060CDF-F495-4DEF-8440-05E10C2D04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07/01/2022 - 03/31/2023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A1D0D-6EAD-4572-99D6-587FAF20B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36623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437DC-C5CC-41EB-B36F-3D191E0D7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p. Day | borussia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6BF525-B5DD-401A-85C1-70EA60D586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247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4A6D71-EFBA-4CB4-82E5-47C7139BEF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07/01/2022 - 04/20/2023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B9D877-E673-490A-A0EB-4A8FF96A1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8764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1D4D7-8D87-4C42-8D4C-698C38D43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Avg. Reach p. Type | borussia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84B67F-7053-44C8-92CF-EA1C92DBDE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74809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117B01-3131-40FA-AC7D-1E8CEB8F43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07/01/2022 - 04/20/2023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B9860F-0D0B-486A-833B-FD5E08423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26374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AB1DC-AF27-4011-9169-4EFF55D0A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borussia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1AA029-7E3B-4696-9918-09D580CEB1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515397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312D70-CCD9-4AB4-94E0-EFA44B0AA9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07/01/2022 - 04/20/2023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4848E5-4CC7-41F8-8FA7-B3F730F29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875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AE44B-67E1-4A12-8937-B22A03768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Overview | borussia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156215-3D39-4088-A905-654F126A19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3508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894417567"/>
                    </a:ext>
                  </a:extLst>
                </a:gridCol>
                <a:gridCol w="2221992">
                  <a:extLst>
                    <a:ext uri="{9D8B030D-6E8A-4147-A177-3AD203B41FA5}">
                      <a16:colId xmlns:a16="http://schemas.microsoft.com/office/drawing/2014/main" val="39238748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582352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691241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11543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403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- 2023-02-18 15:31:13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Diesen Moment hast du dir verdient! 👏
Danke für achteinhalb Jahre in 🖤🤍💚
#FohlenFamilie #BMGFCB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https://quintly-image-storage.s3.amazonaws.com/74a24ce5365322d151cd6e3024d875e3/c678a33ee3bf1cfc02db5aeedd52bdb3.jpg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296232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285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- 2023-01-19 16:31:00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Danke für 8,5 Jahre Borussia, ysommer1. Du wirst immer ein Teil der #FohlenFamilie sein! 🐎🫶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https://quintly-image-storage.s3.amazonaws.com/74a24ce5365322d151cd6e3024d875e3/567bb0414caa9a3afb3d8ff160000393.jpg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239496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95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- 2023-02-18 14:42:08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Welcome home, ysommer1! 👋💚
#Bundesliga #BMGFCB #FohlenFamilie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https://quintly-image-storage.s3.amazonaws.com/74a24ce5365322d151cd6e3024d875e3/a21e7a077b317370695d05c5e17b3446.jpg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6651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- 2023-01-20 14:43:41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Aaaaand action ❄️🚀
#diefohlen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https://quintly-image-storage.s3.amazonaws.com/74a24ce5365322d151cd6e3024d875e3/1b42661e641bd0efba9e96adf21988f5.jpg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419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- 2022-12-15 09:33:39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©️aptain ©️omeback #OnThisDay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https://quintly-image-storage.s3.amazonaws.com/74a24ce5365322d151cd6e3024d875e3/bd4586620bc2189eb882b3ab553fb379.jpg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9482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B8C757-4B26-4392-A78D-BD4AC8B942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07/01/2022 - 04/20/2023</a:t>
            </a:r>
          </a:p>
        </p:txBody>
      </p:sp>
    </p:spTree>
    <p:extLst>
      <p:ext uri="{BB962C8B-B14F-4D97-AF65-F5344CB8AC3E}">
        <p14:creationId xmlns:p14="http://schemas.microsoft.com/office/powerpoint/2010/main" val="5389113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391CF-BA20-4BE9-A3AE-1A3A8D4F6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Overview | borussia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565BC1-4CA4-4D3D-AEE3-D7AA6C35DA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26736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267150408"/>
                    </a:ext>
                  </a:extLst>
                </a:gridCol>
                <a:gridCol w="2221992">
                  <a:extLst>
                    <a:ext uri="{9D8B030D-6E8A-4147-A177-3AD203B41FA5}">
                      <a16:colId xmlns:a16="http://schemas.microsoft.com/office/drawing/2014/main" val="23167008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714734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876622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027782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6598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- 2022-10-12 19:01:21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What else than a chip goal 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https://quintly-image-storage.s3.amazonaws.com/74a24ce5365322d151cd6e3024d875e3/b4e989d73f309bfe36b68837ba71348e.jpg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051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- 2022-09-15 12:57:16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Ramy Bensebaini, 27, defender. 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https://quintly-image-storage.s3.amazonaws.com/74a24ce5365322d151cd6e3024d875e3/87ece88036a96cb0c7d7714f159cf7e4.jpg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054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- 2023-01-06 09:53:32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🪄✨ ramy_bens15_21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https://quintly-image-storage.s3.amazonaws.com/74a24ce5365322d151cd6e3024d875e3/39447e93ff3372bff05bf71e22fb31ac.jpg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765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- 2022-08-30 07:46:37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bundesliga RECORD! 🆕🤯
#dieFohlen #ys1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https://quintly-image-storage.s3.amazonaws.com/74a24ce5365322d151cd6e3024d875e3/6ab65eb465612cf8e2c7b49883ce3611.jpg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467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- 2022-11-15 16:56:05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Ces soirées-là 🤩💚 
#BMGBVB #Bundesliga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https://quintly-image-storage.s3.amazonaws.com/74a24ce5365322d151cd6e3024d875e3/0e2fd970e7a5d220d819147e7a290613.jpg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739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D6B754-FA4B-4A19-ACB1-700AB0B17A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07/01/2022 - 04/20/2023</a:t>
            </a:r>
          </a:p>
        </p:txBody>
      </p:sp>
    </p:spTree>
    <p:extLst>
      <p:ext uri="{BB962C8B-B14F-4D97-AF65-F5344CB8AC3E}">
        <p14:creationId xmlns:p14="http://schemas.microsoft.com/office/powerpoint/2010/main" val="23853445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3C474-61CA-4CE3-A535-6C99C3837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Overview | borussia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22F09B-9ED2-4EEA-9250-2077C56BA7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49423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498311980"/>
                    </a:ext>
                  </a:extLst>
                </a:gridCol>
                <a:gridCol w="2221992">
                  <a:extLst>
                    <a:ext uri="{9D8B030D-6E8A-4147-A177-3AD203B41FA5}">
                      <a16:colId xmlns:a16="http://schemas.microsoft.com/office/drawing/2014/main" val="38327631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943402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225247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427380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4456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- 2023-04-12 16:13:52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Videobotschaft vom Capitano 💚🥹
l_stindl13 verlässt Borussia zum Saisonende nach acht gemeinsamen Jahren. 
#FohlenFamilie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https://quintly-image-storage.s3.amazonaws.com/74a24ce5365322d151cd6e3024d875e3/8c671ebad3dd1bdccf606b74dbd7b1b9.jpg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5521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- 2022-09-01 16:10:59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🤝 Fix: Borussia leiht Mittelfeldspieler Julian Weigl von slbenfica bis zum Saisonende aus.
Herzlich willkommen, juweigl ! 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https://quintly-image-storage.s3.amazonaws.com/74a24ce5365322d151cd6e3024d875e3/67f1e4189b76a69f567647ecc3421d7f.jpg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1324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- 2022-12-15 14:58:28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🥇 Ihr habt gewählt: Ramys Kunststück ist Borussias Tor des Jahres 2022! 🔥
Congrats, ramy_bens15_21! 👏 
#dieFohlen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https://quintly-image-storage.s3.amazonaws.com/74a24ce5365322d151cd6e3024d875e3/1a825ec5fda20f730f5a43d0e669672b.jpg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1164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- 2022-08-30 12:42:15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⛔️⛔️⛔️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https://quintly-image-storage.s3.amazonaws.com/74a24ce5365322d151cd6e3024d875e3/13dea3e319b6db2f42f7405d17564b6d.jpg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56527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FDF76F-531C-46A7-94C8-00AC956C94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07/01/2022 - 04/20/2023</a:t>
            </a:r>
          </a:p>
        </p:txBody>
      </p:sp>
    </p:spTree>
    <p:extLst>
      <p:ext uri="{BB962C8B-B14F-4D97-AF65-F5344CB8AC3E}">
        <p14:creationId xmlns:p14="http://schemas.microsoft.com/office/powerpoint/2010/main" val="41127437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26FCD-DA97-4C93-BBC6-426081E50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Overview | borussia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D694CB-CD95-4852-912A-C07B6698CC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38822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263879366"/>
                    </a:ext>
                  </a:extLst>
                </a:gridCol>
                <a:gridCol w="2221992">
                  <a:extLst>
                    <a:ext uri="{9D8B030D-6E8A-4147-A177-3AD203B41FA5}">
                      <a16:colId xmlns:a16="http://schemas.microsoft.com/office/drawing/2014/main" val="25078796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173605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502221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793813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8349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- 2023-02-14 13:20:26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#HappyBirthday, breelembolo97! 💚
Alles Liebe &amp; Gute für dein neues Lebensjahr 🎂
#FohlenFamile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https://quintly-image-storage.s3.amazonaws.com/74a24ce5365322d151cd6e3024d875e3/6c470c8b7c34039063bd145506e5ff5e.jpg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092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- 2022-07-02 21:00:42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Welcome, kouitakura 💚 🇯🇵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メンヒェングラードバッハはようこそ、滉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!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hat den japanischen Nationalspieler Ko Itakura vom englischen Meister Manchester City verpflichtet. Der 25-jährige Defensivspieler hat bei den Fohlen einen Vertrag bis zum 30. Juni 2026 unterschrieben 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https://quintly-image-storage.s3.amazonaws.com/74a24ce5365322d151cd6e3024d875e3/754d746cd2314233c2d60c6b1391c87e.jpg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3751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- 2022-08-16 09:50:03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Was heißt Wadenbeißer auf japanisch? 😜🎌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https://quintly-image-storage.s3.amazonaws.com/74a24ce5365322d151cd6e3024d875e3/d55d493bb59477e54ac6829e71b4e4d8.jpg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0624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- 2022-08-06 13:40:36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🤍 𝔸𝕃𝕃𝔼 𝕀ℕ 𝕎𝔼𝕀𝕊𝕊 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https://quintly-image-storage.s3.amazonaws.com/74a24ce5365322d151cd6e3024d875e3/c0e1536d5bc474ccfca751ea0e7ddc03.jpg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9948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ED72AF-3AB6-4BF1-8CCF-4C7F267278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07/01/2022 - 04/20/2023</a:t>
            </a:r>
          </a:p>
        </p:txBody>
      </p:sp>
    </p:spTree>
    <p:extLst>
      <p:ext uri="{BB962C8B-B14F-4D97-AF65-F5344CB8AC3E}">
        <p14:creationId xmlns:p14="http://schemas.microsoft.com/office/powerpoint/2010/main" val="27266959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68EC6-596F-4829-98B3-5667D7653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Overview | borussia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7AA4D1-A4BB-44FB-B904-9E68DD490E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9312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412752803"/>
                    </a:ext>
                  </a:extLst>
                </a:gridCol>
                <a:gridCol w="2221992">
                  <a:extLst>
                    <a:ext uri="{9D8B030D-6E8A-4147-A177-3AD203B41FA5}">
                      <a16:colId xmlns:a16="http://schemas.microsoft.com/office/drawing/2014/main" val="33541403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579148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984860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454301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384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- 2022-08-06 14:53:01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Alle in weiß ⚪️
#bundesliga #BMGTSG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https://quintly-image-storage.s3.amazonaws.com/74a24ce5365322d151cd6e3024d875e3/5bafb4b126318af5b29c70f6d9ed0444.jpg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280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- 2022-12-16 15:59:09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¡Hola, juan18arango! 🥰
#LegendenDesParks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https://quintly-image-storage.s3.amazonaws.com/74a24ce5365322d151cd6e3024d875e3/a8da0343d19996752cc2bd21f691d568.jpg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842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- 2023-01-19 15:45:16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Yann Sommer verlässt Borussia Mönchengladbach nach achteinhalb Jahren und schließt sich mit sofortiger Wirkung dem fcbayern an.
Wir wünschen dir von Herzen viel Erfolg, Yann! 💚
#DankeYann #dieFohlen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https://quintly-image-storage.s3.amazonaws.com/74a24ce5365322d151cd6e3024d875e3/33219f33fc1f72a713bf2c42f4b23137.jpg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0624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- 2023-01-19 18:04:39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🖤🤍💚
📺 das ganze Video zu achteinhalb Jahre unfassbare Paraden und unvergessliche Momente findet ihr bei YouTube 🎬 #DankeYann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https://quintly-image-storage.s3.amazonaws.com/74a24ce5365322d151cd6e3024d875e3/5f6e86846c8baa2a37c1596849dfc1cc.jpg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4815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12892D-C6B4-4867-A4F3-73B453CAC4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07/01/2022 - 04/20/2023</a:t>
            </a:r>
          </a:p>
        </p:txBody>
      </p:sp>
    </p:spTree>
    <p:extLst>
      <p:ext uri="{BB962C8B-B14F-4D97-AF65-F5344CB8AC3E}">
        <p14:creationId xmlns:p14="http://schemas.microsoft.com/office/powerpoint/2010/main" val="12583912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2762A-A195-4954-9E5B-73539880F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Overview | borussia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CED764-CC39-4002-AA0B-FE8F186ACF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6971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69184208"/>
                    </a:ext>
                  </a:extLst>
                </a:gridCol>
                <a:gridCol w="2221992">
                  <a:extLst>
                    <a:ext uri="{9D8B030D-6E8A-4147-A177-3AD203B41FA5}">
                      <a16:colId xmlns:a16="http://schemas.microsoft.com/office/drawing/2014/main" val="19395662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647173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739025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002884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1732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- 2022-08-27 21:00:59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Chapeau, ysommer1! 👏👏👏
Einfach nur IRRE! 🤯
#Bundesliga #FCBBMG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https://quintly-image-storage.s3.amazonaws.com/74a24ce5365322d151cd6e3024d875e3/2f0a3095bf638348ce130c29f031b851.jpg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254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- 2023-01-19 17:08:17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LET‘S GO! 👊🟢
#dieFohlen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https://quintly-image-storage.s3.amazonaws.com/74a24ce5365322d151cd6e3024d875e3/e5833478927e20e2973b8e3a43dd9621.jpg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2787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- 2022-08-06 19:34:29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Bester Geburtstag ever! 😋🫶🕺🥳 #HappyBirthday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https://quintly-image-storage.s3.amazonaws.com/74a24ce5365322d151cd6e3024d875e3/c98e3f6754c408c814df3df75de5a714.jpg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9865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312264-B1E5-4A2D-BBF1-0C6503238E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07/01/2022 - 04/20/2023</a:t>
            </a:r>
          </a:p>
        </p:txBody>
      </p:sp>
    </p:spTree>
    <p:extLst>
      <p:ext uri="{BB962C8B-B14F-4D97-AF65-F5344CB8AC3E}">
        <p14:creationId xmlns:p14="http://schemas.microsoft.com/office/powerpoint/2010/main" val="15446812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DCE81-ACC8-434E-ADCB-6C8890CA6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Overview | borussia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6FCEEC-7633-4EE6-9B70-CC510CE2A3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8407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231052318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19294780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5177312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9689156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2099482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206407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514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- 2022-08-27 09:30:54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https://quintly-image-storage.s3.amazonaws.com/3384e17b2292f00ccba743393d57b0bc/9e3f6d96adf38726845a1bf958a76724.jpg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2.0035 %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9791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- 2022-08-27 10:25:22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https://quintly-image-storage.s3.amazonaws.com/3384e17b2292f00ccba743393d57b0bc/3f581824059bda2cd62c2837b44b4b51.jpg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1.9685 %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995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- 2022-08-27 16:27:35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https://quintly-image-storage.s3.amazonaws.com/3384e17b2292f00ccba743393d57b0bc/335556bd1ed8f75995b5e6b515f4f5cd.jpg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1.9437 %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872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- 2022-08-27 16:44:08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https://quintly-image-storage.s3.amazonaws.com/3384e17b2292f00ccba743393d57b0bc/47fc1a28f443f2a84b26bdbe493aa02a.jpg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2.0072 %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8617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F4044E-D80C-405E-B10F-5AFB28C465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07/01/2022 - 04/20/2023</a:t>
            </a:r>
          </a:p>
        </p:txBody>
      </p:sp>
    </p:spTree>
    <p:extLst>
      <p:ext uri="{BB962C8B-B14F-4D97-AF65-F5344CB8AC3E}">
        <p14:creationId xmlns:p14="http://schemas.microsoft.com/office/powerpoint/2010/main" val="27161120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055D8-6B0E-4C03-AC8A-710EC87C3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Overview | borussia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C636A6-105E-4A95-81A0-5ABDD205BE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3122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61011217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1541730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7107024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150627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4026382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481914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113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- 2022-08-27 16:47:52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https://quintly-image-storage.s3.amazonaws.com/3384e17b2292f00ccba743393d57b0bc/669c24d5b9b93b6f2fcb0a4f33e9d6c1.jpg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2.0979 %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7119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- 2022-08-27 17:17:28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https://quintly-image-storage.s3.amazonaws.com/3384e17b2292f00ccba743393d57b0bc/028e1097003e4116972d15a9bb472538.jpg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2.0849 %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340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- 2022-08-27 17:32:27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https://quintly-image-storage.s3.amazonaws.com/3384e17b2292f00ccba743393d57b0bc/f4b27a76347aee627b87afa31fc28939.jpg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2.1225 %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674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- 2022-08-27 17:32:45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https://quintly-image-storage.s3.amazonaws.com/3384e17b2292f00ccba743393d57b0bc/094981e904568ec33f7f78388692c00a.jpg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2.1187 %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33995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E32319-CE19-4635-965F-E357D28A6F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07/01/2022 - 04/20/2023</a:t>
            </a:r>
          </a:p>
        </p:txBody>
      </p:sp>
    </p:spTree>
    <p:extLst>
      <p:ext uri="{BB962C8B-B14F-4D97-AF65-F5344CB8AC3E}">
        <p14:creationId xmlns:p14="http://schemas.microsoft.com/office/powerpoint/2010/main" val="15611081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2AC18-B86A-4CC6-AF76-03308DFCE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Overview | borussia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96D266-464B-4165-A3E2-C577FE8FBF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32660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28428761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4456830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3991948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94646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5827010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610671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855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- 2022-08-27 17:33:38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https://quintly-image-storage.s3.amazonaws.com/3384e17b2292f00ccba743393d57b0bc/002ee27137e21bac6391ca939a8c2b0e.jpg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2.1931 %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795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- 2022-08-27 17:34:58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https://quintly-image-storage.s3.amazonaws.com/3384e17b2292f00ccba743393d57b0bc/521cd020aba65122620c38a58e780f23.jpg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2.1529 %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9648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- 2022-08-27 17:34:57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https://quintly-image-storage.s3.amazonaws.com/3384e17b2292f00ccba743393d57b0bc/25dc72f66be7eaf2069673e069aaa30e.jpg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2.1984 %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9529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- 2022-08-29 11:52:31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https://quintly-image-storage.s3.amazonaws.com/3384e17b2292f00ccba743393d57b0bc/4c131c8686933c8ce157086a523d2cff.jpg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1.5435 %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83981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E88202-0186-4819-8287-72347E4264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07/01/2022 - 04/20/2023</a:t>
            </a:r>
          </a:p>
        </p:txBody>
      </p:sp>
    </p:spTree>
    <p:extLst>
      <p:ext uri="{BB962C8B-B14F-4D97-AF65-F5344CB8AC3E}">
        <p14:creationId xmlns:p14="http://schemas.microsoft.com/office/powerpoint/2010/main" val="13714246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D5BDB-326A-4D92-BDBE-296A0FB8D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Overview | borussia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9D157A-2758-4587-AD24-1257B6EB5E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83816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003408826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88938327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8673012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6767452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0430454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099864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405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- 2022-08-27 17:56:50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https://quintly-image-storage.s3.amazonaws.com/3384e17b2292f00ccba743393d57b0bc/a7a75ca381911fb74d829c602f750797.jpg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2.1466 %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0014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- 2022-08-27 17:56:51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https://quintly-image-storage.s3.amazonaws.com/3384e17b2292f00ccba743393d57b0bc/b2c10c17ee59395ad79b015a7f2d1d1f.jpg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2.0664 %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7423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- 2022-08-27 18:02:39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https://quintly-image-storage.s3.amazonaws.com/3384e17b2292f00ccba743393d57b0bc/c14c03565700f245e9ce377a8279b1e4.jpg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2.1302 %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7267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- 2022-08-27 18:19:35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@ysommer1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https://quintly-image-storage.s3.amazonaws.com/3384e17b2292f00ccba743393d57b0bc/b2eda17079dcb1d39de4ed389a7c4dc2.jpg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2.1299 %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3228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B8EC3E-C104-4A38-AD07-D84FCBAA02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07/01/2022 - 04/20/2023</a:t>
            </a:r>
          </a:p>
        </p:txBody>
      </p:sp>
    </p:spTree>
    <p:extLst>
      <p:ext uri="{BB962C8B-B14F-4D97-AF65-F5344CB8AC3E}">
        <p14:creationId xmlns:p14="http://schemas.microsoft.com/office/powerpoint/2010/main" val="28072353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8DC6D-BE7A-4DC2-A118-D1245CB2C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Overview | borussia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2173D1-952B-4E1F-A1E6-7723873285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56843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562172216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96600960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7217775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1457107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3028339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708557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6924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- 2022-08-27 18:25:20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https://quintly-image-storage.s3.amazonaws.com/3384e17b2292f00ccba743393d57b0bc/122cad750f818c120d66c8fd071ddee8.jpg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2.0727 %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80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- 2022-08-27 18:27:59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Let‘s do this @chrikra23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https://quintly-image-storage.s3.amazonaws.com/3384e17b2292f00ccba743393d57b0bc/a7cde4817b304682958537780d60b8d9.jpg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2.1226 %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464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- 2022-08-27 18:31:26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https://quintly-image-storage.s3.amazonaws.com/3384e17b2292f00ccba743393d57b0bc/d1524c748ba271f6414f5992f94881f9.jpg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2.1121 %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5790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- 2022-08-27 18:31:27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https://quintly-image-storage.s3.amazonaws.com/3384e17b2292f00ccba743393d57b0bc/a73180575706f56efca43e193ff04845.jpg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2.0637 %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0656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0377B6-DAAE-4844-AD38-DADED211DB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07/01/2022 - 04/20/2023</a:t>
            </a:r>
          </a:p>
        </p:txBody>
      </p:sp>
    </p:spTree>
    <p:extLst>
      <p:ext uri="{BB962C8B-B14F-4D97-AF65-F5344CB8AC3E}">
        <p14:creationId xmlns:p14="http://schemas.microsoft.com/office/powerpoint/2010/main" val="29066054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F448C-36CE-42ED-8534-DC88AA0A3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Overview | borussia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D6822E-2F3A-4DCF-AADB-8F5E5BF014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60264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008171364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44729681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972009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9590303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1774921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421670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2575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- 2022-08-27 18:48:30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https://quintly-image-storage.s3.amazonaws.com/3384e17b2292f00ccba743393d57b0bc/5d3d547314c317a40a3001e4a7462c45.jpg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2.1450 %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717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- 2022-08-27 18:33:48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https://quintly-image-storage.s3.amazonaws.com/3384e17b2292f00ccba743393d57b0bc/f86162841c8afae7e3489239afd4e6b3.jpg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2.1729 %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772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- 2022-08-27 18:34:16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https://quintly-image-storage.s3.amazonaws.com/3384e17b2292f00ccba743393d57b0bc/18336f4b9e78accb90b8f4bac0ab9610.jpg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2.0904 %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0354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- 2022-08-27 19:14:56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https://quintly-image-storage.s3.amazonaws.com/3384e17b2292f00ccba743393d57b0bc/18336f4b9e78accb90b8f4bac0ab9610.jpg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1.9585 %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95440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0BA083-69E7-497A-A35E-771277AC3B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07/01/2022 - 04/20/2023</a:t>
            </a:r>
          </a:p>
        </p:txBody>
      </p:sp>
    </p:spTree>
    <p:extLst>
      <p:ext uri="{BB962C8B-B14F-4D97-AF65-F5344CB8AC3E}">
        <p14:creationId xmlns:p14="http://schemas.microsoft.com/office/powerpoint/2010/main" val="212964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8D748-8D34-463A-9F2D-AACA27F28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Overview | borussia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AD0346-7BAC-48B2-B240-F0D187DACF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83422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935732544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67084830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5042237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6214883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6455760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338968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258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- 2022-08-27 18:53:24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https://quintly-image-storage.s3.amazonaws.com/3384e17b2292f00ccba743393d57b0bc/21b11ccc1c9489279380861929c4b409.jpg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2.1465 %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1235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B90886-4ED3-44FD-B70E-296EB58458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07/01/2022 - 04/20/2023</a:t>
            </a:r>
          </a:p>
        </p:txBody>
      </p:sp>
    </p:spTree>
    <p:extLst>
      <p:ext uri="{BB962C8B-B14F-4D97-AF65-F5344CB8AC3E}">
        <p14:creationId xmlns:p14="http://schemas.microsoft.com/office/powerpoint/2010/main" val="22192016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26345-C50F-4C6D-9156-20F314CF3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Key Metrics | borussia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7F3663-88DB-47EB-A4BA-9F036D1B34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36474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336460374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9706299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2383747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175539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1876318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4486050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200807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799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1.0707 %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38234.39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36347.85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38834.55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97650641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99183450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1685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C246F4-6EC0-4A09-A1D8-1C184C6D8A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07/01/2022 - 04/20/2023</a:t>
            </a:r>
          </a:p>
        </p:txBody>
      </p:sp>
    </p:spTree>
    <p:extLst>
      <p:ext uri="{BB962C8B-B14F-4D97-AF65-F5344CB8AC3E}">
        <p14:creationId xmlns:p14="http://schemas.microsoft.com/office/powerpoint/2010/main" val="31664109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D060E-6DDA-402A-BB44-AA3EB17C1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borussia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84E994-6E98-419B-86CB-A4BB96684D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27977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A78FBB-FAD2-47BF-B297-00E94E63C8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07/01/2022 - 04/20/2023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D7867E-359E-4CF1-A400-69C799F3E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046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9A8BF-EE29-4836-B321-EF4FE4EC3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borussia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9C5BEF-3917-4954-824E-9C527C9434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71610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B208B6-AAB7-401C-B76D-558842F801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07/01/2022 - 04/20/2023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3F204C-7C1D-4F9A-90BF-F69D33EC1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92043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E795B-14AF-439E-9E42-F57A993E4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borussia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301141-C386-4BF0-87E2-408D79E917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30472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F43B4F-C847-4DE9-9DFE-C3AF351807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07/01/2022 - 04/20/2023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6490CA-E209-49BA-8192-021EA4BA2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0773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5D5CE-2A64-43F3-9BB0-22F2044FB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borussia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85ED6A-4F3B-4240-87E3-F5E659C141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18484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89622966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82401531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49839559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16411321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7019724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4070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#dieFohlen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12714.333333333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145.18905472637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12859.52238806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4348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#Bundesliga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14893.432258065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237.75483870968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15131.187096774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5453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#DieFohlen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12095.146788991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135.4495412844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12230.596330275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186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#FohlenFamilie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26582.019607843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172.45098039216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26754.470588235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2059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#LegendenDesParks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11757.476190476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186.92857142857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11944.404761905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349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#FohlenApp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7976.0357142857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8059.7857142857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8526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#FohlenRadio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8198.5925925926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88.074074074074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8286.6666666667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551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#BMGamTegernsee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9199.2631578947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38.368421052632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9237.6315789474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525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#FohlenElf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8139.6470588235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145.41176470588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8285.0588235294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4468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#BMGFCB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41346.5625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225.3125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41571.875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2273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0F8968-6654-444B-9DBE-C50564D891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07/01/2022 - 04/20/2023</a:t>
            </a:r>
          </a:p>
        </p:txBody>
      </p:sp>
    </p:spTree>
    <p:extLst>
      <p:ext uri="{BB962C8B-B14F-4D97-AF65-F5344CB8AC3E}">
        <p14:creationId xmlns:p14="http://schemas.microsoft.com/office/powerpoint/2010/main" val="18624553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1517D-E311-4769-996F-7B9E4F87A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borussia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714026-5B9E-49BB-8B09-836F6FE05F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15913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11996382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66007162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13665045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1518700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852454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9094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#borussia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10684.230769231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10751.230769231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838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#BMGKOE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14666.615384615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97.538461538462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14764.153846154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423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#BMGBVB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25520.153846154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202.15384615385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25722.307692308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855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#DFBPokal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11203.636363636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202.72727272727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11406.363636364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603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#BMGBSC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12791.727272727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113.63636363636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12905.363636364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537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#BMGRBL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13174.636363636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100.36363636364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3234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#BMGS04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11691.909090909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198.36363636364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11890.272727273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855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#AusFohlenWerdenLegenden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9208.3636363636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108.18181818182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9316.5454545455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4595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#bitburger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8227.1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8326.5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018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#FCBBMG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15846.1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16014.8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1989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32E5FD-9DE2-4680-8E59-93F33845B4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07/01/2022 - 04/20/2023</a:t>
            </a:r>
          </a:p>
        </p:txBody>
      </p:sp>
    </p:spTree>
    <p:extLst>
      <p:ext uri="{BB962C8B-B14F-4D97-AF65-F5344CB8AC3E}">
        <p14:creationId xmlns:p14="http://schemas.microsoft.com/office/powerpoint/2010/main" val="15881230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06C6C-FAF7-477C-AE57-72130024D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borussia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FBD364-A782-43EB-ACF7-6C87D3E686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08900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09287484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86740199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63827225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12366708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0771366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530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#OnThisDay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26527.5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711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#KOEBMG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9596.7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9763.5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6279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#BMGWOB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11905.1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966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#unzähmbar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11743.888888889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67.555555555556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11811.444444444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64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#HappyBirthday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21023.222222222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104.44444444444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21127.666666667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2684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095510-C8AF-4DA3-958E-B761DAD433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07/01/2022 - 04/20/2023</a:t>
            </a:r>
          </a:p>
        </p:txBody>
      </p:sp>
    </p:spTree>
    <p:extLst>
      <p:ext uri="{BB962C8B-B14F-4D97-AF65-F5344CB8AC3E}">
        <p14:creationId xmlns:p14="http://schemas.microsoft.com/office/powerpoint/2010/main" val="278190685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5E979-DFB5-46E9-B98A-8D4CD39B2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Page Reach Table | borussia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00B8B1-321D-447C-9F11-EEBC1BAC8C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46506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7811324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8651088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5959978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985540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- 28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414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borussia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601618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1851970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08732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F432C0-C74A-4DFB-AA48-BCCE5521E0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07/01/2022 - 04/20/2023</a:t>
            </a:r>
          </a:p>
        </p:txBody>
      </p:sp>
    </p:spTree>
    <p:extLst>
      <p:ext uri="{BB962C8B-B14F-4D97-AF65-F5344CB8AC3E}">
        <p14:creationId xmlns:p14="http://schemas.microsoft.com/office/powerpoint/2010/main" val="119321927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38560-A643-42A9-BFBF-8FB220F4D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borussia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2665E0-7341-4EBE-BBA9-DD1B8F1A47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16791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2E4E3A-BCBE-4410-ABB0-934A993B48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07/01/2022 - 04/20/2023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4B03D9-3705-46AD-AFD6-58F34D7FD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1004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9A016-8A31-4D5C-A452-D34FD473A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Weekday | borussia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9ED7C9-FAB6-4490-B308-B344F21650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660347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CAB399-3C45-4411-B105-BE59F4FE51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07/01/2022 - 04/20/2023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CD8FAD-0C8C-4465-A3EA-501C334CD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19778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5EAF4-B89A-473B-A449-27839895D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Engagements By Weekday | borussia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F15C1B-40FD-4819-AEB4-A744ADE495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27127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032F7B-6DFC-4116-A5B7-5C7D19B5F9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07/01/2022 - 04/20/2023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8163E2-904D-4C1B-882B-64FC94739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161544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57D1A-C1AD-498B-8BE6-EA79D02AE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Comments Per Post | borussia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EDB7DF-6AB2-4338-B6CF-580D2E773C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457180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44308B-7A29-4973-98FE-9D1C664FF3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07/01/2022 - 04/20/2023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0CA4CC-01E6-4138-901A-AAD406EDC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5403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66D9D-1102-4E03-A1DB-A39B46491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borussia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D73309-D44F-428C-A50C-A095C2A54A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04479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E5DB58-A2F7-4401-AE5E-AB7EB139D9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07/01/2022 - 04/20/2023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044848-A758-4F31-AD2D-A47113385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13512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38EE3-4D53-47C3-8672-0E5DCF07B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borussia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DC739C-DB5C-40D6-9AF5-132B317EF6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824419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30D375-98D6-40E6-8152-149CC4BB80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07/01/2022 - 04/20/2023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2862A0-600A-4EF9-B1DC-BA5580BD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2542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74D11-AE7F-411D-95AF-775BA2AFD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Age Group Breakdown | borussia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442A87-7A62-41D7-AE53-45AA92DAA8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24798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783CF4-BDBD-48C1-9ACA-AEAD5E86EF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07/01/2022 - 04/20/2023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67E05C-2233-434C-9852-60A7E9C4D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27270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58F6B-D427-45FC-81CC-9CB122938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Likes Per Post | borussia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39C60E-9CB6-4068-9A3F-D8F9A02E94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767242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6A1771-FD5C-4646-A787-7F81EA508F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07/01/2022 - 04/20/2023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63863C-20D6-4FC7-992E-8505C196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8545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E5046-BA92-493A-AE36-9B7AA64A6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borussia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4E5FB9-3DA3-4A8F-96F2-1BFB602D80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78554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30C0D0-225F-4461-AA06-E9C48CAD2E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07/01/2022 - 04/20/2023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936E8-7182-4C75-8BEC-6BAB0C635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00047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F390D-96DC-429E-B5F2-C2C9F4C3D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Demographics | borussia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35A7BE-DC0C-4C4C-81E5-378058D3A2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21207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B7296D-3F5F-4453-A9B7-8C5C6F0DFB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07/01/2022 - 04/20/2023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614D02-7ED4-4976-9BB5-B6E3A0D82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345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D2B3C-2105-4117-9CC8-2E742B0A0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Gender Breakdown | borussia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9CDB36-16AD-4AAE-A59B-45B38B91C1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334141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65107E-4D49-4ED8-AE0F-55BB06FD9D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07/01/2022 - 04/20/2023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11DB4-7BA0-476B-ADF0-E82D7F7BD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47846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554FF-8039-48E8-9FDD-DC5932C64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Online by Time | borussia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E79932-3283-46C3-A82E-5C1331030F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631821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C448EC-A37F-41C5-BE72-A59D552E79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07/01/2022 - 04/20/2023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045BE2-4A0F-44AE-8C69-201B979BB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56165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B7B50-9F55-4813-8D7D-16F4B8500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Profile Views | borussia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0A010F-A480-4C0D-88E2-18B9AC46F3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95477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D14982-A3FA-4ADE-ABF6-D1211C80A3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07/01/2022 - 04/20/2023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F1FCF-B2D6-42CD-BB4D-0E67A5895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14277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46160-465D-4435-B41A-095CF7147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Commentators | borussia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B81B8C-6F4C-4427-A8AD-B42DAD1F0A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17544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879831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0220299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08712664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9728655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Username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Comments/Replies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062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appleschorle_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9764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cats_love_19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698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rainerkramer3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337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rnr.95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8844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busfred_pierre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234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455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robst75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8711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holgerweber1110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7566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dre.47_official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5191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mauricemarquardt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8184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B5A653-F481-4E6D-9828-E1D2CA3872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07/01/2022 - 04/20/2023</a:t>
            </a:r>
          </a:p>
        </p:txBody>
      </p:sp>
    </p:spTree>
    <p:extLst>
      <p:ext uri="{BB962C8B-B14F-4D97-AF65-F5344CB8AC3E}">
        <p14:creationId xmlns:p14="http://schemas.microsoft.com/office/powerpoint/2010/main" val="40478588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90F05-A470-4AA3-9BDC-8D63F87E7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Commentators | borussia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F014B1-7B73-48BB-9BDC-702897B057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32485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6960355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4099796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26600424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2283685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Username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Comments/Replies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250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heikoeschenbach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4315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thisisnick8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8160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saschahasse_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363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max207x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379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toby1308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602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nicolesk912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6828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sr22222222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884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juane.sara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8599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toni.pavlou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247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tillx3706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1280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56100E-0931-4185-8F54-41DB978D85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07/01/2022 - 04/20/2023</a:t>
            </a:r>
          </a:p>
        </p:txBody>
      </p:sp>
    </p:spTree>
    <p:extLst>
      <p:ext uri="{BB962C8B-B14F-4D97-AF65-F5344CB8AC3E}">
        <p14:creationId xmlns:p14="http://schemas.microsoft.com/office/powerpoint/2010/main" val="254980342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47A37-D357-45A9-A118-35D18FFD2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Commentators | borussia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CF33C1-357B-4621-8CE2-B03AE0E51C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36065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1052435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29649099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75176301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5831751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Username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Comments/Replies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495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lino.u97231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667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interwetten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2318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mika_toe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548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der_block16gladbacher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426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mylungisanorange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90782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327095-44BF-496E-9832-A2B8BDAB92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07/01/2022 - 04/20/2023</a:t>
            </a:r>
          </a:p>
        </p:txBody>
      </p:sp>
    </p:spTree>
    <p:extLst>
      <p:ext uri="{BB962C8B-B14F-4D97-AF65-F5344CB8AC3E}">
        <p14:creationId xmlns:p14="http://schemas.microsoft.com/office/powerpoint/2010/main" val="298078344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5C225-C107-4D67-B14C-EA136A1D4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Mentioned Users | borussia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8D77E5-8293-4237-A22C-5D3F9FB538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04844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1121742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50561217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0305205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0525096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Username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 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Reply 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587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74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juweigl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5371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appleschorle_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2531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ramy_bens15_21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653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zukhan_miasanmia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51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thuram_17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42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l_stindl13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9477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ysommer1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2666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jonasho23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3107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kouitakura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87038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C2EE70-60B8-4B7F-A427-686D31EA50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07/01/2022 - 04/20/2023</a:t>
            </a:r>
          </a:p>
        </p:txBody>
      </p:sp>
    </p:spTree>
    <p:extLst>
      <p:ext uri="{BB962C8B-B14F-4D97-AF65-F5344CB8AC3E}">
        <p14:creationId xmlns:p14="http://schemas.microsoft.com/office/powerpoint/2010/main" val="359214558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B803E-D13B-43E8-839B-F4EB31557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Mentioned Users | borussia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D790F4-FB2A-4FA2-B311-9711BDAEE1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60870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6426376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80827501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31766970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693571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Username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 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Reply 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7999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d.friedrichs95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0645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busfred_pierre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402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janolschowsky1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7752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mauricemarquardt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4275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dre.47_official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531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mika_toe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298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svenbond007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183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heikoeschenbach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893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die.hoffnung_610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747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grokoloco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580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07D059-DC10-433D-9FA4-EC110C7EDE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07/01/2022 - 04/20/2023</a:t>
            </a:r>
          </a:p>
        </p:txBody>
      </p:sp>
    </p:spTree>
    <p:extLst>
      <p:ext uri="{BB962C8B-B14F-4D97-AF65-F5344CB8AC3E}">
        <p14:creationId xmlns:p14="http://schemas.microsoft.com/office/powerpoint/2010/main" val="363257598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FB414-C831-45A3-8E4F-AF9EC0F9F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Mentioned Users | borussia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327D3B-7E57-4C9C-8116-DEDEB09CDD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65292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1848522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38945762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20828323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9316714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Username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 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Reply 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2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holgerweber1110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74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sagittariusdezember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1685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saschahasse_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860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t_hro_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2330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97.lino.iv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77960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B136DC-B40B-4A2D-A6D4-3291C1BC14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07/01/2022 - 04/20/2023</a:t>
            </a:r>
          </a:p>
        </p:txBody>
      </p:sp>
    </p:spTree>
    <p:extLst>
      <p:ext uri="{BB962C8B-B14F-4D97-AF65-F5344CB8AC3E}">
        <p14:creationId xmlns:p14="http://schemas.microsoft.com/office/powerpoint/2010/main" val="37249923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3546</Words>
  <Application>Microsoft Office PowerPoint</Application>
  <PresentationFormat>On-screen Show (4:3)</PresentationFormat>
  <Paragraphs>1195</Paragraphs>
  <Slides>58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1" baseType="lpstr">
      <vt:lpstr>Calibri</vt:lpstr>
      <vt:lpstr>Arial</vt:lpstr>
      <vt:lpstr>quintly_template</vt:lpstr>
      <vt:lpstr>01_Instagram Analytics - Copy</vt:lpstr>
      <vt:lpstr>Instagram Key Metrics | borussia</vt:lpstr>
      <vt:lpstr>Instagram Key Metrics by Month | borussia - 1 of 2</vt:lpstr>
      <vt:lpstr>Instagram Key Metrics by Month | borussia - 2 of 2</vt:lpstr>
      <vt:lpstr>Instagram Followers Change p. Day | borussia</vt:lpstr>
      <vt:lpstr>Instagram Followers p. Age Group | borussia</vt:lpstr>
      <vt:lpstr>Instagram Followers p. Country | borussia - 1 of 3</vt:lpstr>
      <vt:lpstr>Instagram Followers p. Country | borussia - 2 of 3</vt:lpstr>
      <vt:lpstr>Instagram Followers p. Country | borussia - 3 of 3</vt:lpstr>
      <vt:lpstr>Instagram Followers p. Language | borussia - 1 of 3</vt:lpstr>
      <vt:lpstr>Instagram Followers p. Language | borussia - 2 of 3</vt:lpstr>
      <vt:lpstr>Instagram Followers p. Language | borussia - 3 of 3</vt:lpstr>
      <vt:lpstr>Instagram Followers Total | borussia</vt:lpstr>
      <vt:lpstr>Instagram Impressions  | borussia</vt:lpstr>
      <vt:lpstr>Instagram Reach | borussia</vt:lpstr>
      <vt:lpstr>Instagram Reach p. Day | borussia</vt:lpstr>
      <vt:lpstr>Instagram Avg. Reach p. Type | borussia</vt:lpstr>
      <vt:lpstr>Instagram Followers Total | borussia</vt:lpstr>
      <vt:lpstr>Instagram Posts Overview | borussia - 1 of 6</vt:lpstr>
      <vt:lpstr>Instagram Posts Overview | borussia - 2 of 6</vt:lpstr>
      <vt:lpstr>Instagram Posts Overview | borussia - 3 of 6</vt:lpstr>
      <vt:lpstr>Instagram Posts Overview | borussia - 4 of 6</vt:lpstr>
      <vt:lpstr>Instagram Posts Overview | borussia - 5 of 6</vt:lpstr>
      <vt:lpstr>Instagram Posts Overview | borussia - 6 of 6</vt:lpstr>
      <vt:lpstr>Instagram Stories Overview | borussia - 1 of 7</vt:lpstr>
      <vt:lpstr>Instagram Stories Overview | borussia - 2 of 7</vt:lpstr>
      <vt:lpstr>Instagram Stories Overview | borussia - 3 of 7</vt:lpstr>
      <vt:lpstr>Instagram Stories Overview | borussia - 4 of 7</vt:lpstr>
      <vt:lpstr>Instagram Stories Overview | borussia - 5 of 7</vt:lpstr>
      <vt:lpstr>Instagram Stories Overview | borussia - 6 of 7</vt:lpstr>
      <vt:lpstr>Instagram Stories Overview | borussia - 7 of 7</vt:lpstr>
      <vt:lpstr>Instagram Stories Key Metrics | borussia</vt:lpstr>
      <vt:lpstr>Instagram Interaction Rate | borussia</vt:lpstr>
      <vt:lpstr>Instagram Average Interactions Per Post | borussia</vt:lpstr>
      <vt:lpstr>Instagram Followers Change Rate | borussia</vt:lpstr>
      <vt:lpstr>Instagram Hashtag Detection | borussia - 1 of 3</vt:lpstr>
      <vt:lpstr>Instagram Hashtag Detection | borussia - 2 of 3</vt:lpstr>
      <vt:lpstr>Instagram Hashtag Detection | borussia - 3 of 3</vt:lpstr>
      <vt:lpstr>Instagram Page Reach Table | borussia</vt:lpstr>
      <vt:lpstr>Instagram Interaction Rate By Post Type | borussia</vt:lpstr>
      <vt:lpstr>Instagram Organic Reach By Weekday | borussia</vt:lpstr>
      <vt:lpstr>Instagram Engagements By Weekday | borussia</vt:lpstr>
      <vt:lpstr>Instagram Average Comments Per Post | borussia</vt:lpstr>
      <vt:lpstr>Instagram Reach | borussia</vt:lpstr>
      <vt:lpstr>Instagram Posts By Weekday | borussia</vt:lpstr>
      <vt:lpstr>Instagram Followers Age Group Breakdown | borussia</vt:lpstr>
      <vt:lpstr>Instagram Average Likes Per Post | borussia</vt:lpstr>
      <vt:lpstr>Instagram Posts By Hour | borussia</vt:lpstr>
      <vt:lpstr>Instagram Followers Demographics | borussia</vt:lpstr>
      <vt:lpstr>Instagram Followers Gender Breakdown | borussia</vt:lpstr>
      <vt:lpstr>Instagram Followers Online by Time | borussia</vt:lpstr>
      <vt:lpstr>Instagram Profile Views | borussia</vt:lpstr>
      <vt:lpstr>Instagram Top Commentators | borussia - 1 of 3</vt:lpstr>
      <vt:lpstr>Instagram Top Commentators | borussia - 2 of 3</vt:lpstr>
      <vt:lpstr>Instagram Top Commentators | borussia - 3 of 3</vt:lpstr>
      <vt:lpstr>Instagram Top Mentioned Users | borussia - 1 of 3</vt:lpstr>
      <vt:lpstr>Instagram Top Mentioned Users | borussia - 2 of 3</vt:lpstr>
      <vt:lpstr>Instagram Top Mentioned Users | borussia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01_Instagram Analytics - Copy</dc:title>
  <dc:creator>Frederik Born</dc:creator>
  <cp:lastModifiedBy>Frederik Born</cp:lastModifiedBy>
  <cp:revision>1</cp:revision>
  <dcterms:created xsi:type="dcterms:W3CDTF">2023-04-24T11:34:21Z</dcterms:created>
  <dcterms:modified xsi:type="dcterms:W3CDTF">2023-04-24T11:36:20Z</dcterms:modified>
</cp:coreProperties>
</file>