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5" r:id="rId9"/>
    <p:sldId id="266" r:id="rId10"/>
    <p:sldId id="267" r:id="rId11"/>
    <p:sldId id="269" r:id="rId12"/>
    <p:sldId id="270" r:id="rId13"/>
    <p:sldId id="271" r:id="rId14"/>
    <p:sldId id="272" r:id="rId15"/>
    <p:sldId id="273" r:id="rId16"/>
    <p:sldId id="274" r:id="rId17"/>
    <p:sldId id="275" r:id="rId18"/>
    <p:sldId id="276"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Sheet1!$A$2:$A$435</c:f>
              <c:numCache>
                <c:formatCode>m/d/yyyy</c:formatCode>
                <c:ptCount val="434"/>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pt idx="355">
                  <c:v>44919</c:v>
                </c:pt>
                <c:pt idx="356">
                  <c:v>44920</c:v>
                </c:pt>
                <c:pt idx="357">
                  <c:v>44921</c:v>
                </c:pt>
                <c:pt idx="358">
                  <c:v>44922</c:v>
                </c:pt>
                <c:pt idx="359">
                  <c:v>44923</c:v>
                </c:pt>
                <c:pt idx="360">
                  <c:v>44924</c:v>
                </c:pt>
                <c:pt idx="361">
                  <c:v>44925</c:v>
                </c:pt>
                <c:pt idx="362">
                  <c:v>44926</c:v>
                </c:pt>
                <c:pt idx="363">
                  <c:v>44927</c:v>
                </c:pt>
                <c:pt idx="364">
                  <c:v>44928</c:v>
                </c:pt>
                <c:pt idx="365">
                  <c:v>44929</c:v>
                </c:pt>
                <c:pt idx="366">
                  <c:v>44930</c:v>
                </c:pt>
                <c:pt idx="367">
                  <c:v>44931</c:v>
                </c:pt>
                <c:pt idx="368">
                  <c:v>44932</c:v>
                </c:pt>
                <c:pt idx="369">
                  <c:v>44933</c:v>
                </c:pt>
                <c:pt idx="370">
                  <c:v>44934</c:v>
                </c:pt>
                <c:pt idx="371">
                  <c:v>44935</c:v>
                </c:pt>
                <c:pt idx="372">
                  <c:v>44936</c:v>
                </c:pt>
                <c:pt idx="373">
                  <c:v>44937</c:v>
                </c:pt>
                <c:pt idx="374">
                  <c:v>44938</c:v>
                </c:pt>
                <c:pt idx="375">
                  <c:v>44939</c:v>
                </c:pt>
                <c:pt idx="376">
                  <c:v>44940</c:v>
                </c:pt>
                <c:pt idx="377">
                  <c:v>44941</c:v>
                </c:pt>
                <c:pt idx="378">
                  <c:v>44942</c:v>
                </c:pt>
                <c:pt idx="379">
                  <c:v>44943</c:v>
                </c:pt>
                <c:pt idx="380">
                  <c:v>44944</c:v>
                </c:pt>
                <c:pt idx="381">
                  <c:v>44945</c:v>
                </c:pt>
                <c:pt idx="382">
                  <c:v>44946</c:v>
                </c:pt>
                <c:pt idx="383">
                  <c:v>44947</c:v>
                </c:pt>
                <c:pt idx="384">
                  <c:v>44948</c:v>
                </c:pt>
                <c:pt idx="385">
                  <c:v>44949</c:v>
                </c:pt>
                <c:pt idx="386">
                  <c:v>44950</c:v>
                </c:pt>
                <c:pt idx="387">
                  <c:v>44951</c:v>
                </c:pt>
                <c:pt idx="388">
                  <c:v>44952</c:v>
                </c:pt>
                <c:pt idx="389">
                  <c:v>44953</c:v>
                </c:pt>
                <c:pt idx="390">
                  <c:v>44954</c:v>
                </c:pt>
                <c:pt idx="391">
                  <c:v>44955</c:v>
                </c:pt>
                <c:pt idx="392">
                  <c:v>44956</c:v>
                </c:pt>
                <c:pt idx="393">
                  <c:v>44957</c:v>
                </c:pt>
                <c:pt idx="394">
                  <c:v>44958</c:v>
                </c:pt>
                <c:pt idx="395">
                  <c:v>44959</c:v>
                </c:pt>
                <c:pt idx="396">
                  <c:v>44960</c:v>
                </c:pt>
                <c:pt idx="397">
                  <c:v>44961</c:v>
                </c:pt>
                <c:pt idx="398">
                  <c:v>44962</c:v>
                </c:pt>
                <c:pt idx="399">
                  <c:v>44963</c:v>
                </c:pt>
                <c:pt idx="400">
                  <c:v>44964</c:v>
                </c:pt>
                <c:pt idx="401">
                  <c:v>44965</c:v>
                </c:pt>
                <c:pt idx="402">
                  <c:v>44966</c:v>
                </c:pt>
                <c:pt idx="403">
                  <c:v>44967</c:v>
                </c:pt>
                <c:pt idx="404">
                  <c:v>44968</c:v>
                </c:pt>
                <c:pt idx="405">
                  <c:v>44969</c:v>
                </c:pt>
                <c:pt idx="406">
                  <c:v>44970</c:v>
                </c:pt>
                <c:pt idx="407">
                  <c:v>44971</c:v>
                </c:pt>
                <c:pt idx="408">
                  <c:v>44972</c:v>
                </c:pt>
                <c:pt idx="409">
                  <c:v>44973</c:v>
                </c:pt>
                <c:pt idx="410">
                  <c:v>44974</c:v>
                </c:pt>
                <c:pt idx="411">
                  <c:v>44975</c:v>
                </c:pt>
                <c:pt idx="412">
                  <c:v>44976</c:v>
                </c:pt>
                <c:pt idx="413">
                  <c:v>44977</c:v>
                </c:pt>
                <c:pt idx="414">
                  <c:v>44978</c:v>
                </c:pt>
                <c:pt idx="415">
                  <c:v>44979</c:v>
                </c:pt>
                <c:pt idx="416">
                  <c:v>44980</c:v>
                </c:pt>
                <c:pt idx="417">
                  <c:v>44981</c:v>
                </c:pt>
                <c:pt idx="418">
                  <c:v>44982</c:v>
                </c:pt>
                <c:pt idx="419">
                  <c:v>44983</c:v>
                </c:pt>
                <c:pt idx="420">
                  <c:v>44984</c:v>
                </c:pt>
                <c:pt idx="421">
                  <c:v>44985</c:v>
                </c:pt>
                <c:pt idx="422">
                  <c:v>44986</c:v>
                </c:pt>
                <c:pt idx="423">
                  <c:v>44987</c:v>
                </c:pt>
                <c:pt idx="424">
                  <c:v>44988</c:v>
                </c:pt>
                <c:pt idx="425">
                  <c:v>44989</c:v>
                </c:pt>
                <c:pt idx="426">
                  <c:v>44990</c:v>
                </c:pt>
                <c:pt idx="427">
                  <c:v>44991</c:v>
                </c:pt>
                <c:pt idx="428">
                  <c:v>44992</c:v>
                </c:pt>
                <c:pt idx="429">
                  <c:v>44993</c:v>
                </c:pt>
                <c:pt idx="430">
                  <c:v>44994</c:v>
                </c:pt>
                <c:pt idx="431">
                  <c:v>44995</c:v>
                </c:pt>
                <c:pt idx="432">
                  <c:v>44996</c:v>
                </c:pt>
                <c:pt idx="433">
                  <c:v>44997</c:v>
                </c:pt>
              </c:numCache>
            </c:numRef>
          </c:cat>
          <c:val>
            <c:numRef>
              <c:f>Sheet1!$B$2:$B$435</c:f>
              <c:numCache>
                <c:formatCode>General</c:formatCode>
                <c:ptCount val="434"/>
                <c:pt idx="220">
                  <c:v>12208</c:v>
                </c:pt>
                <c:pt idx="221">
                  <c:v>12219</c:v>
                </c:pt>
                <c:pt idx="222">
                  <c:v>12228</c:v>
                </c:pt>
                <c:pt idx="223">
                  <c:v>12233</c:v>
                </c:pt>
                <c:pt idx="224">
                  <c:v>12240</c:v>
                </c:pt>
                <c:pt idx="225">
                  <c:v>12252</c:v>
                </c:pt>
                <c:pt idx="226">
                  <c:v>12263</c:v>
                </c:pt>
                <c:pt idx="227">
                  <c:v>12281</c:v>
                </c:pt>
                <c:pt idx="228">
                  <c:v>12291</c:v>
                </c:pt>
                <c:pt idx="229">
                  <c:v>12298</c:v>
                </c:pt>
                <c:pt idx="230">
                  <c:v>12307</c:v>
                </c:pt>
                <c:pt idx="231">
                  <c:v>12321</c:v>
                </c:pt>
                <c:pt idx="232">
                  <c:v>12337</c:v>
                </c:pt>
                <c:pt idx="233">
                  <c:v>12346</c:v>
                </c:pt>
                <c:pt idx="234">
                  <c:v>12354</c:v>
                </c:pt>
                <c:pt idx="235">
                  <c:v>12365</c:v>
                </c:pt>
                <c:pt idx="236">
                  <c:v>12371</c:v>
                </c:pt>
                <c:pt idx="237">
                  <c:v>12381</c:v>
                </c:pt>
                <c:pt idx="238">
                  <c:v>12386</c:v>
                </c:pt>
                <c:pt idx="239">
                  <c:v>12396</c:v>
                </c:pt>
                <c:pt idx="240">
                  <c:v>12405</c:v>
                </c:pt>
                <c:pt idx="241">
                  <c:v>12412</c:v>
                </c:pt>
                <c:pt idx="242">
                  <c:v>12430</c:v>
                </c:pt>
                <c:pt idx="243">
                  <c:v>12441</c:v>
                </c:pt>
                <c:pt idx="244">
                  <c:v>12446</c:v>
                </c:pt>
                <c:pt idx="245">
                  <c:v>12457</c:v>
                </c:pt>
                <c:pt idx="246">
                  <c:v>12473</c:v>
                </c:pt>
                <c:pt idx="247">
                  <c:v>12482</c:v>
                </c:pt>
                <c:pt idx="248">
                  <c:v>12487</c:v>
                </c:pt>
                <c:pt idx="249">
                  <c:v>12500</c:v>
                </c:pt>
                <c:pt idx="250">
                  <c:v>12504</c:v>
                </c:pt>
                <c:pt idx="251">
                  <c:v>12512</c:v>
                </c:pt>
                <c:pt idx="252">
                  <c:v>12518</c:v>
                </c:pt>
                <c:pt idx="253">
                  <c:v>12531</c:v>
                </c:pt>
                <c:pt idx="254">
                  <c:v>12539</c:v>
                </c:pt>
                <c:pt idx="255">
                  <c:v>12548</c:v>
                </c:pt>
                <c:pt idx="256">
                  <c:v>12559</c:v>
                </c:pt>
                <c:pt idx="257">
                  <c:v>12566</c:v>
                </c:pt>
                <c:pt idx="258">
                  <c:v>12579</c:v>
                </c:pt>
                <c:pt idx="259">
                  <c:v>12591</c:v>
                </c:pt>
                <c:pt idx="260">
                  <c:v>12602</c:v>
                </c:pt>
                <c:pt idx="261">
                  <c:v>12616</c:v>
                </c:pt>
                <c:pt idx="262">
                  <c:v>12627</c:v>
                </c:pt>
                <c:pt idx="263">
                  <c:v>12633</c:v>
                </c:pt>
                <c:pt idx="264">
                  <c:v>12637</c:v>
                </c:pt>
                <c:pt idx="265">
                  <c:v>12643</c:v>
                </c:pt>
                <c:pt idx="266">
                  <c:v>12649</c:v>
                </c:pt>
                <c:pt idx="267">
                  <c:v>12668</c:v>
                </c:pt>
                <c:pt idx="268">
                  <c:v>12682</c:v>
                </c:pt>
                <c:pt idx="269">
                  <c:v>12698</c:v>
                </c:pt>
                <c:pt idx="270">
                  <c:v>12705</c:v>
                </c:pt>
                <c:pt idx="271">
                  <c:v>12709</c:v>
                </c:pt>
                <c:pt idx="272">
                  <c:v>12709</c:v>
                </c:pt>
                <c:pt idx="273">
                  <c:v>12715</c:v>
                </c:pt>
                <c:pt idx="274">
                  <c:v>12721</c:v>
                </c:pt>
                <c:pt idx="275">
                  <c:v>12732</c:v>
                </c:pt>
                <c:pt idx="276">
                  <c:v>12741</c:v>
                </c:pt>
                <c:pt idx="277">
                  <c:v>12748</c:v>
                </c:pt>
                <c:pt idx="278">
                  <c:v>12755</c:v>
                </c:pt>
                <c:pt idx="279">
                  <c:v>12761</c:v>
                </c:pt>
                <c:pt idx="280">
                  <c:v>12772</c:v>
                </c:pt>
                <c:pt idx="281">
                  <c:v>12776</c:v>
                </c:pt>
                <c:pt idx="282">
                  <c:v>12778</c:v>
                </c:pt>
                <c:pt idx="283">
                  <c:v>12790</c:v>
                </c:pt>
                <c:pt idx="284">
                  <c:v>12798</c:v>
                </c:pt>
                <c:pt idx="285">
                  <c:v>12807</c:v>
                </c:pt>
                <c:pt idx="286">
                  <c:v>12814</c:v>
                </c:pt>
                <c:pt idx="287">
                  <c:v>12819</c:v>
                </c:pt>
                <c:pt idx="288">
                  <c:v>12836</c:v>
                </c:pt>
                <c:pt idx="289">
                  <c:v>12853</c:v>
                </c:pt>
                <c:pt idx="290">
                  <c:v>12858</c:v>
                </c:pt>
                <c:pt idx="291">
                  <c:v>12865</c:v>
                </c:pt>
                <c:pt idx="292">
                  <c:v>12872</c:v>
                </c:pt>
                <c:pt idx="293">
                  <c:v>12883</c:v>
                </c:pt>
                <c:pt idx="294">
                  <c:v>12888</c:v>
                </c:pt>
                <c:pt idx="295">
                  <c:v>12908</c:v>
                </c:pt>
                <c:pt idx="296">
                  <c:v>12916</c:v>
                </c:pt>
                <c:pt idx="297">
                  <c:v>12934</c:v>
                </c:pt>
                <c:pt idx="298">
                  <c:v>12953</c:v>
                </c:pt>
                <c:pt idx="299">
                  <c:v>12960</c:v>
                </c:pt>
                <c:pt idx="300">
                  <c:v>12968</c:v>
                </c:pt>
                <c:pt idx="301">
                  <c:v>12976</c:v>
                </c:pt>
                <c:pt idx="302">
                  <c:v>12984</c:v>
                </c:pt>
                <c:pt idx="303">
                  <c:v>12997</c:v>
                </c:pt>
                <c:pt idx="304">
                  <c:v>13012</c:v>
                </c:pt>
                <c:pt idx="305">
                  <c:v>13027</c:v>
                </c:pt>
                <c:pt idx="306">
                  <c:v>13044</c:v>
                </c:pt>
                <c:pt idx="307">
                  <c:v>13055</c:v>
                </c:pt>
                <c:pt idx="308">
                  <c:v>13070</c:v>
                </c:pt>
                <c:pt idx="309">
                  <c:v>13079</c:v>
                </c:pt>
                <c:pt idx="310">
                  <c:v>13098</c:v>
                </c:pt>
                <c:pt idx="311">
                  <c:v>13120</c:v>
                </c:pt>
                <c:pt idx="312">
                  <c:v>13140</c:v>
                </c:pt>
                <c:pt idx="313">
                  <c:v>13160</c:v>
                </c:pt>
                <c:pt idx="314">
                  <c:v>13182</c:v>
                </c:pt>
                <c:pt idx="315">
                  <c:v>13194</c:v>
                </c:pt>
                <c:pt idx="316">
                  <c:v>13203</c:v>
                </c:pt>
                <c:pt idx="317">
                  <c:v>13213</c:v>
                </c:pt>
                <c:pt idx="318">
                  <c:v>13229</c:v>
                </c:pt>
                <c:pt idx="319">
                  <c:v>13245</c:v>
                </c:pt>
                <c:pt idx="320">
                  <c:v>13251</c:v>
                </c:pt>
                <c:pt idx="321">
                  <c:v>13259</c:v>
                </c:pt>
                <c:pt idx="322">
                  <c:v>13265</c:v>
                </c:pt>
                <c:pt idx="323">
                  <c:v>13278</c:v>
                </c:pt>
                <c:pt idx="324">
                  <c:v>13297</c:v>
                </c:pt>
                <c:pt idx="325">
                  <c:v>13315</c:v>
                </c:pt>
                <c:pt idx="326">
                  <c:v>13322</c:v>
                </c:pt>
                <c:pt idx="327">
                  <c:v>13328</c:v>
                </c:pt>
                <c:pt idx="328">
                  <c:v>13331</c:v>
                </c:pt>
                <c:pt idx="329">
                  <c:v>13340</c:v>
                </c:pt>
                <c:pt idx="330">
                  <c:v>13356</c:v>
                </c:pt>
                <c:pt idx="331">
                  <c:v>13368</c:v>
                </c:pt>
                <c:pt idx="332">
                  <c:v>13381</c:v>
                </c:pt>
                <c:pt idx="333">
                  <c:v>13385</c:v>
                </c:pt>
                <c:pt idx="334">
                  <c:v>13393</c:v>
                </c:pt>
                <c:pt idx="335">
                  <c:v>13399</c:v>
                </c:pt>
                <c:pt idx="336">
                  <c:v>13406</c:v>
                </c:pt>
                <c:pt idx="337">
                  <c:v>13411</c:v>
                </c:pt>
                <c:pt idx="338">
                  <c:v>13415</c:v>
                </c:pt>
                <c:pt idx="339">
                  <c:v>13419</c:v>
                </c:pt>
                <c:pt idx="340">
                  <c:v>13423</c:v>
                </c:pt>
                <c:pt idx="341">
                  <c:v>13426</c:v>
                </c:pt>
                <c:pt idx="342">
                  <c:v>13432</c:v>
                </c:pt>
                <c:pt idx="343">
                  <c:v>13439</c:v>
                </c:pt>
                <c:pt idx="344">
                  <c:v>13452</c:v>
                </c:pt>
                <c:pt idx="345">
                  <c:v>13459</c:v>
                </c:pt>
                <c:pt idx="346">
                  <c:v>13465</c:v>
                </c:pt>
                <c:pt idx="347">
                  <c:v>13469</c:v>
                </c:pt>
                <c:pt idx="348">
                  <c:v>13472</c:v>
                </c:pt>
                <c:pt idx="349">
                  <c:v>13474</c:v>
                </c:pt>
                <c:pt idx="350">
                  <c:v>13484</c:v>
                </c:pt>
                <c:pt idx="351">
                  <c:v>13498</c:v>
                </c:pt>
                <c:pt idx="352">
                  <c:v>13511</c:v>
                </c:pt>
                <c:pt idx="353">
                  <c:v>13524</c:v>
                </c:pt>
                <c:pt idx="354">
                  <c:v>13535</c:v>
                </c:pt>
                <c:pt idx="355">
                  <c:v>13544</c:v>
                </c:pt>
                <c:pt idx="356">
                  <c:v>13549</c:v>
                </c:pt>
                <c:pt idx="357">
                  <c:v>13555</c:v>
                </c:pt>
                <c:pt idx="358">
                  <c:v>13562</c:v>
                </c:pt>
                <c:pt idx="359">
                  <c:v>13564</c:v>
                </c:pt>
                <c:pt idx="360">
                  <c:v>13573</c:v>
                </c:pt>
                <c:pt idx="361">
                  <c:v>13588</c:v>
                </c:pt>
                <c:pt idx="362">
                  <c:v>13592</c:v>
                </c:pt>
                <c:pt idx="363">
                  <c:v>13594</c:v>
                </c:pt>
                <c:pt idx="364">
                  <c:v>13599</c:v>
                </c:pt>
                <c:pt idx="365">
                  <c:v>13603</c:v>
                </c:pt>
                <c:pt idx="366">
                  <c:v>13610</c:v>
                </c:pt>
                <c:pt idx="367">
                  <c:v>13622</c:v>
                </c:pt>
                <c:pt idx="368">
                  <c:v>13627</c:v>
                </c:pt>
                <c:pt idx="369">
                  <c:v>13638</c:v>
                </c:pt>
                <c:pt idx="370">
                  <c:v>13640</c:v>
                </c:pt>
                <c:pt idx="371">
                  <c:v>13643</c:v>
                </c:pt>
                <c:pt idx="372">
                  <c:v>13652</c:v>
                </c:pt>
                <c:pt idx="373">
                  <c:v>13665</c:v>
                </c:pt>
                <c:pt idx="374">
                  <c:v>13671</c:v>
                </c:pt>
                <c:pt idx="375">
                  <c:v>13681</c:v>
                </c:pt>
                <c:pt idx="376">
                  <c:v>13688</c:v>
                </c:pt>
                <c:pt idx="377">
                  <c:v>13696</c:v>
                </c:pt>
                <c:pt idx="378">
                  <c:v>13703</c:v>
                </c:pt>
                <c:pt idx="379">
                  <c:v>13719</c:v>
                </c:pt>
                <c:pt idx="380">
                  <c:v>13735</c:v>
                </c:pt>
                <c:pt idx="381">
                  <c:v>13743</c:v>
                </c:pt>
                <c:pt idx="382">
                  <c:v>13759</c:v>
                </c:pt>
                <c:pt idx="383">
                  <c:v>13773</c:v>
                </c:pt>
                <c:pt idx="384">
                  <c:v>13783</c:v>
                </c:pt>
                <c:pt idx="385">
                  <c:v>13793</c:v>
                </c:pt>
                <c:pt idx="386">
                  <c:v>13802</c:v>
                </c:pt>
                <c:pt idx="387">
                  <c:v>13812</c:v>
                </c:pt>
                <c:pt idx="388">
                  <c:v>13825</c:v>
                </c:pt>
                <c:pt idx="389">
                  <c:v>13841</c:v>
                </c:pt>
                <c:pt idx="390">
                  <c:v>13852</c:v>
                </c:pt>
                <c:pt idx="391">
                  <c:v>13861</c:v>
                </c:pt>
                <c:pt idx="392">
                  <c:v>13874</c:v>
                </c:pt>
                <c:pt idx="393">
                  <c:v>13882</c:v>
                </c:pt>
                <c:pt idx="394">
                  <c:v>13890</c:v>
                </c:pt>
                <c:pt idx="395">
                  <c:v>13893</c:v>
                </c:pt>
                <c:pt idx="396">
                  <c:v>13904</c:v>
                </c:pt>
                <c:pt idx="397">
                  <c:v>13916</c:v>
                </c:pt>
                <c:pt idx="398">
                  <c:v>13928</c:v>
                </c:pt>
                <c:pt idx="399">
                  <c:v>13941</c:v>
                </c:pt>
                <c:pt idx="400">
                  <c:v>13953</c:v>
                </c:pt>
                <c:pt idx="401">
                  <c:v>13975</c:v>
                </c:pt>
                <c:pt idx="402">
                  <c:v>13988</c:v>
                </c:pt>
                <c:pt idx="403">
                  <c:v>13995</c:v>
                </c:pt>
                <c:pt idx="404">
                  <c:v>14004</c:v>
                </c:pt>
                <c:pt idx="405">
                  <c:v>14014</c:v>
                </c:pt>
                <c:pt idx="406">
                  <c:v>14026</c:v>
                </c:pt>
                <c:pt idx="407">
                  <c:v>14038</c:v>
                </c:pt>
                <c:pt idx="408">
                  <c:v>14050</c:v>
                </c:pt>
                <c:pt idx="409">
                  <c:v>14069</c:v>
                </c:pt>
                <c:pt idx="410">
                  <c:v>14077</c:v>
                </c:pt>
                <c:pt idx="411">
                  <c:v>14097</c:v>
                </c:pt>
                <c:pt idx="412">
                  <c:v>14119</c:v>
                </c:pt>
                <c:pt idx="413">
                  <c:v>14135</c:v>
                </c:pt>
                <c:pt idx="414">
                  <c:v>14148</c:v>
                </c:pt>
                <c:pt idx="415">
                  <c:v>14159</c:v>
                </c:pt>
                <c:pt idx="416">
                  <c:v>14170</c:v>
                </c:pt>
                <c:pt idx="417">
                  <c:v>14186</c:v>
                </c:pt>
                <c:pt idx="418">
                  <c:v>14200</c:v>
                </c:pt>
                <c:pt idx="419">
                  <c:v>14212</c:v>
                </c:pt>
                <c:pt idx="420">
                  <c:v>14214</c:v>
                </c:pt>
                <c:pt idx="421">
                  <c:v>14221</c:v>
                </c:pt>
                <c:pt idx="422">
                  <c:v>14229</c:v>
                </c:pt>
                <c:pt idx="423">
                  <c:v>14241</c:v>
                </c:pt>
                <c:pt idx="424">
                  <c:v>14253</c:v>
                </c:pt>
                <c:pt idx="425">
                  <c:v>14266</c:v>
                </c:pt>
                <c:pt idx="426">
                  <c:v>14272</c:v>
                </c:pt>
                <c:pt idx="427">
                  <c:v>14284</c:v>
                </c:pt>
                <c:pt idx="428">
                  <c:v>14301</c:v>
                </c:pt>
                <c:pt idx="429">
                  <c:v>14310</c:v>
                </c:pt>
                <c:pt idx="430">
                  <c:v>14318</c:v>
                </c:pt>
                <c:pt idx="431">
                  <c:v>14334</c:v>
                </c:pt>
                <c:pt idx="432">
                  <c:v>14342</c:v>
                </c:pt>
                <c:pt idx="433">
                  <c:v>14346</c:v>
                </c:pt>
              </c:numCache>
            </c:numRef>
          </c:val>
          <c:smooth val="0"/>
          <c:extLst>
            <c:ext xmlns:c16="http://schemas.microsoft.com/office/drawing/2014/chart" uri="{C3380CC4-5D6E-409C-BE32-E72D297353CC}">
              <c16:uniqueId val="{00000000-385C-481A-A231-F0CF4DC86320}"/>
            </c:ext>
          </c:extLst>
        </c:ser>
        <c:dLbls>
          <c:showLegendKey val="0"/>
          <c:showVal val="0"/>
          <c:showCatName val="0"/>
          <c:showSerName val="0"/>
          <c:showPercent val="0"/>
          <c:showBubbleSize val="0"/>
        </c:dLbls>
        <c:smooth val="0"/>
        <c:axId val="374695672"/>
        <c:axId val="374696000"/>
      </c:lineChart>
      <c:dateAx>
        <c:axId val="374695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696000"/>
        <c:crosses val="autoZero"/>
        <c:auto val="1"/>
        <c:lblOffset val="100"/>
        <c:baseTimeUnit val="days"/>
      </c:dateAx>
      <c:valAx>
        <c:axId val="37469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69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Sheet1!$A$2:$A$435</c:f>
              <c:numCache>
                <c:formatCode>m/d/yyyy</c:formatCode>
                <c:ptCount val="434"/>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pt idx="355">
                  <c:v>44919</c:v>
                </c:pt>
                <c:pt idx="356">
                  <c:v>44920</c:v>
                </c:pt>
                <c:pt idx="357">
                  <c:v>44921</c:v>
                </c:pt>
                <c:pt idx="358">
                  <c:v>44922</c:v>
                </c:pt>
                <c:pt idx="359">
                  <c:v>44923</c:v>
                </c:pt>
                <c:pt idx="360">
                  <c:v>44924</c:v>
                </c:pt>
                <c:pt idx="361">
                  <c:v>44925</c:v>
                </c:pt>
                <c:pt idx="362">
                  <c:v>44926</c:v>
                </c:pt>
                <c:pt idx="363">
                  <c:v>44927</c:v>
                </c:pt>
                <c:pt idx="364">
                  <c:v>44928</c:v>
                </c:pt>
                <c:pt idx="365">
                  <c:v>44929</c:v>
                </c:pt>
                <c:pt idx="366">
                  <c:v>44930</c:v>
                </c:pt>
                <c:pt idx="367">
                  <c:v>44931</c:v>
                </c:pt>
                <c:pt idx="368">
                  <c:v>44932</c:v>
                </c:pt>
                <c:pt idx="369">
                  <c:v>44933</c:v>
                </c:pt>
                <c:pt idx="370">
                  <c:v>44934</c:v>
                </c:pt>
                <c:pt idx="371">
                  <c:v>44935</c:v>
                </c:pt>
                <c:pt idx="372">
                  <c:v>44936</c:v>
                </c:pt>
                <c:pt idx="373">
                  <c:v>44937</c:v>
                </c:pt>
                <c:pt idx="374">
                  <c:v>44938</c:v>
                </c:pt>
                <c:pt idx="375">
                  <c:v>44939</c:v>
                </c:pt>
                <c:pt idx="376">
                  <c:v>44940</c:v>
                </c:pt>
                <c:pt idx="377">
                  <c:v>44941</c:v>
                </c:pt>
                <c:pt idx="378">
                  <c:v>44942</c:v>
                </c:pt>
                <c:pt idx="379">
                  <c:v>44943</c:v>
                </c:pt>
                <c:pt idx="380">
                  <c:v>44944</c:v>
                </c:pt>
                <c:pt idx="381">
                  <c:v>44945</c:v>
                </c:pt>
                <c:pt idx="382">
                  <c:v>44946</c:v>
                </c:pt>
                <c:pt idx="383">
                  <c:v>44947</c:v>
                </c:pt>
                <c:pt idx="384">
                  <c:v>44948</c:v>
                </c:pt>
                <c:pt idx="385">
                  <c:v>44949</c:v>
                </c:pt>
                <c:pt idx="386">
                  <c:v>44950</c:v>
                </c:pt>
                <c:pt idx="387">
                  <c:v>44951</c:v>
                </c:pt>
                <c:pt idx="388">
                  <c:v>44952</c:v>
                </c:pt>
                <c:pt idx="389">
                  <c:v>44953</c:v>
                </c:pt>
                <c:pt idx="390">
                  <c:v>44954</c:v>
                </c:pt>
                <c:pt idx="391">
                  <c:v>44955</c:v>
                </c:pt>
                <c:pt idx="392">
                  <c:v>44956</c:v>
                </c:pt>
                <c:pt idx="393">
                  <c:v>44957</c:v>
                </c:pt>
                <c:pt idx="394">
                  <c:v>44958</c:v>
                </c:pt>
                <c:pt idx="395">
                  <c:v>44959</c:v>
                </c:pt>
                <c:pt idx="396">
                  <c:v>44960</c:v>
                </c:pt>
                <c:pt idx="397">
                  <c:v>44961</c:v>
                </c:pt>
                <c:pt idx="398">
                  <c:v>44962</c:v>
                </c:pt>
                <c:pt idx="399">
                  <c:v>44963</c:v>
                </c:pt>
                <c:pt idx="400">
                  <c:v>44964</c:v>
                </c:pt>
                <c:pt idx="401">
                  <c:v>44965</c:v>
                </c:pt>
                <c:pt idx="402">
                  <c:v>44966</c:v>
                </c:pt>
                <c:pt idx="403">
                  <c:v>44967</c:v>
                </c:pt>
                <c:pt idx="404">
                  <c:v>44968</c:v>
                </c:pt>
                <c:pt idx="405">
                  <c:v>44969</c:v>
                </c:pt>
                <c:pt idx="406">
                  <c:v>44970</c:v>
                </c:pt>
                <c:pt idx="407">
                  <c:v>44971</c:v>
                </c:pt>
                <c:pt idx="408">
                  <c:v>44972</c:v>
                </c:pt>
                <c:pt idx="409">
                  <c:v>44973</c:v>
                </c:pt>
                <c:pt idx="410">
                  <c:v>44974</c:v>
                </c:pt>
                <c:pt idx="411">
                  <c:v>44975</c:v>
                </c:pt>
                <c:pt idx="412">
                  <c:v>44976</c:v>
                </c:pt>
                <c:pt idx="413">
                  <c:v>44977</c:v>
                </c:pt>
                <c:pt idx="414">
                  <c:v>44978</c:v>
                </c:pt>
                <c:pt idx="415">
                  <c:v>44979</c:v>
                </c:pt>
                <c:pt idx="416">
                  <c:v>44980</c:v>
                </c:pt>
                <c:pt idx="417">
                  <c:v>44981</c:v>
                </c:pt>
                <c:pt idx="418">
                  <c:v>44982</c:v>
                </c:pt>
                <c:pt idx="419">
                  <c:v>44983</c:v>
                </c:pt>
                <c:pt idx="420">
                  <c:v>44984</c:v>
                </c:pt>
                <c:pt idx="421">
                  <c:v>44985</c:v>
                </c:pt>
                <c:pt idx="422">
                  <c:v>44986</c:v>
                </c:pt>
                <c:pt idx="423">
                  <c:v>44987</c:v>
                </c:pt>
                <c:pt idx="424">
                  <c:v>44988</c:v>
                </c:pt>
                <c:pt idx="425">
                  <c:v>44989</c:v>
                </c:pt>
                <c:pt idx="426">
                  <c:v>44990</c:v>
                </c:pt>
                <c:pt idx="427">
                  <c:v>44991</c:v>
                </c:pt>
                <c:pt idx="428">
                  <c:v>44992</c:v>
                </c:pt>
                <c:pt idx="429">
                  <c:v>44993</c:v>
                </c:pt>
                <c:pt idx="430">
                  <c:v>44994</c:v>
                </c:pt>
                <c:pt idx="431">
                  <c:v>44995</c:v>
                </c:pt>
                <c:pt idx="432">
                  <c:v>44996</c:v>
                </c:pt>
                <c:pt idx="433">
                  <c:v>44997</c:v>
                </c:pt>
              </c:numCache>
            </c:numRef>
          </c:cat>
          <c:val>
            <c:numRef>
              <c:f>Sheet1!$B$2:$B$435</c:f>
              <c:numCache>
                <c:formatCode>General</c:formatCode>
                <c:ptCount val="434"/>
                <c:pt idx="221">
                  <c:v>11</c:v>
                </c:pt>
                <c:pt idx="222">
                  <c:v>9</c:v>
                </c:pt>
                <c:pt idx="223">
                  <c:v>5</c:v>
                </c:pt>
                <c:pt idx="224">
                  <c:v>7</c:v>
                </c:pt>
                <c:pt idx="225">
                  <c:v>12</c:v>
                </c:pt>
                <c:pt idx="226">
                  <c:v>11</c:v>
                </c:pt>
                <c:pt idx="227">
                  <c:v>18</c:v>
                </c:pt>
                <c:pt idx="228">
                  <c:v>10</c:v>
                </c:pt>
                <c:pt idx="229">
                  <c:v>7</c:v>
                </c:pt>
                <c:pt idx="230">
                  <c:v>9</c:v>
                </c:pt>
                <c:pt idx="231">
                  <c:v>14</c:v>
                </c:pt>
                <c:pt idx="232">
                  <c:v>16</c:v>
                </c:pt>
                <c:pt idx="233">
                  <c:v>9</c:v>
                </c:pt>
                <c:pt idx="234">
                  <c:v>8</c:v>
                </c:pt>
                <c:pt idx="235">
                  <c:v>11</c:v>
                </c:pt>
                <c:pt idx="236">
                  <c:v>6</c:v>
                </c:pt>
                <c:pt idx="237">
                  <c:v>10</c:v>
                </c:pt>
                <c:pt idx="238">
                  <c:v>5</c:v>
                </c:pt>
                <c:pt idx="239">
                  <c:v>10</c:v>
                </c:pt>
                <c:pt idx="240">
                  <c:v>9</c:v>
                </c:pt>
                <c:pt idx="241">
                  <c:v>7</c:v>
                </c:pt>
                <c:pt idx="242">
                  <c:v>18</c:v>
                </c:pt>
                <c:pt idx="243">
                  <c:v>11</c:v>
                </c:pt>
                <c:pt idx="244">
                  <c:v>5</c:v>
                </c:pt>
                <c:pt idx="245">
                  <c:v>11</c:v>
                </c:pt>
                <c:pt idx="246">
                  <c:v>16</c:v>
                </c:pt>
                <c:pt idx="247">
                  <c:v>9</c:v>
                </c:pt>
                <c:pt idx="248">
                  <c:v>5</c:v>
                </c:pt>
                <c:pt idx="249">
                  <c:v>13</c:v>
                </c:pt>
                <c:pt idx="250">
                  <c:v>4</c:v>
                </c:pt>
                <c:pt idx="251">
                  <c:v>8</c:v>
                </c:pt>
                <c:pt idx="252">
                  <c:v>6</c:v>
                </c:pt>
                <c:pt idx="253">
                  <c:v>13</c:v>
                </c:pt>
                <c:pt idx="254">
                  <c:v>8</c:v>
                </c:pt>
                <c:pt idx="255">
                  <c:v>9</c:v>
                </c:pt>
                <c:pt idx="256">
                  <c:v>11</c:v>
                </c:pt>
                <c:pt idx="257">
                  <c:v>7</c:v>
                </c:pt>
                <c:pt idx="258">
                  <c:v>13</c:v>
                </c:pt>
                <c:pt idx="259">
                  <c:v>12</c:v>
                </c:pt>
                <c:pt idx="260">
                  <c:v>11</c:v>
                </c:pt>
                <c:pt idx="261">
                  <c:v>14</c:v>
                </c:pt>
                <c:pt idx="262">
                  <c:v>11</c:v>
                </c:pt>
                <c:pt idx="263">
                  <c:v>6</c:v>
                </c:pt>
                <c:pt idx="264">
                  <c:v>4</c:v>
                </c:pt>
                <c:pt idx="265">
                  <c:v>6</c:v>
                </c:pt>
                <c:pt idx="266">
                  <c:v>6</c:v>
                </c:pt>
                <c:pt idx="267">
                  <c:v>19</c:v>
                </c:pt>
                <c:pt idx="268">
                  <c:v>14</c:v>
                </c:pt>
                <c:pt idx="269">
                  <c:v>16</c:v>
                </c:pt>
                <c:pt idx="270">
                  <c:v>7</c:v>
                </c:pt>
                <c:pt idx="271">
                  <c:v>4</c:v>
                </c:pt>
                <c:pt idx="272">
                  <c:v>0</c:v>
                </c:pt>
                <c:pt idx="273">
                  <c:v>6</c:v>
                </c:pt>
                <c:pt idx="274">
                  <c:v>6</c:v>
                </c:pt>
                <c:pt idx="275">
                  <c:v>11</c:v>
                </c:pt>
                <c:pt idx="276">
                  <c:v>9</c:v>
                </c:pt>
                <c:pt idx="277">
                  <c:v>7</c:v>
                </c:pt>
                <c:pt idx="278">
                  <c:v>7</c:v>
                </c:pt>
                <c:pt idx="279">
                  <c:v>6</c:v>
                </c:pt>
                <c:pt idx="280">
                  <c:v>11</c:v>
                </c:pt>
                <c:pt idx="281">
                  <c:v>4</c:v>
                </c:pt>
                <c:pt idx="282">
                  <c:v>2</c:v>
                </c:pt>
                <c:pt idx="283">
                  <c:v>12</c:v>
                </c:pt>
                <c:pt idx="284">
                  <c:v>8</c:v>
                </c:pt>
                <c:pt idx="285">
                  <c:v>9</c:v>
                </c:pt>
                <c:pt idx="286">
                  <c:v>7</c:v>
                </c:pt>
                <c:pt idx="287">
                  <c:v>5</c:v>
                </c:pt>
                <c:pt idx="288">
                  <c:v>17</c:v>
                </c:pt>
                <c:pt idx="289">
                  <c:v>17</c:v>
                </c:pt>
                <c:pt idx="290">
                  <c:v>5</c:v>
                </c:pt>
                <c:pt idx="291">
                  <c:v>7</c:v>
                </c:pt>
                <c:pt idx="292">
                  <c:v>7</c:v>
                </c:pt>
                <c:pt idx="293">
                  <c:v>11</c:v>
                </c:pt>
                <c:pt idx="294">
                  <c:v>5</c:v>
                </c:pt>
                <c:pt idx="295">
                  <c:v>20</c:v>
                </c:pt>
                <c:pt idx="296">
                  <c:v>8</c:v>
                </c:pt>
                <c:pt idx="297">
                  <c:v>18</c:v>
                </c:pt>
                <c:pt idx="298">
                  <c:v>19</c:v>
                </c:pt>
                <c:pt idx="299">
                  <c:v>7</c:v>
                </c:pt>
                <c:pt idx="300">
                  <c:v>8</c:v>
                </c:pt>
                <c:pt idx="301">
                  <c:v>8</c:v>
                </c:pt>
                <c:pt idx="302">
                  <c:v>8</c:v>
                </c:pt>
                <c:pt idx="303">
                  <c:v>13</c:v>
                </c:pt>
                <c:pt idx="304">
                  <c:v>15</c:v>
                </c:pt>
                <c:pt idx="305">
                  <c:v>15</c:v>
                </c:pt>
                <c:pt idx="306">
                  <c:v>17</c:v>
                </c:pt>
                <c:pt idx="307">
                  <c:v>11</c:v>
                </c:pt>
                <c:pt idx="308">
                  <c:v>15</c:v>
                </c:pt>
                <c:pt idx="309">
                  <c:v>9</c:v>
                </c:pt>
                <c:pt idx="310">
                  <c:v>19</c:v>
                </c:pt>
                <c:pt idx="311">
                  <c:v>22</c:v>
                </c:pt>
                <c:pt idx="312">
                  <c:v>20</c:v>
                </c:pt>
                <c:pt idx="313">
                  <c:v>20</c:v>
                </c:pt>
                <c:pt idx="314">
                  <c:v>22</c:v>
                </c:pt>
                <c:pt idx="315">
                  <c:v>12</c:v>
                </c:pt>
                <c:pt idx="316">
                  <c:v>9</c:v>
                </c:pt>
                <c:pt idx="317">
                  <c:v>10</c:v>
                </c:pt>
                <c:pt idx="318">
                  <c:v>16</c:v>
                </c:pt>
                <c:pt idx="319">
                  <c:v>16</c:v>
                </c:pt>
                <c:pt idx="320">
                  <c:v>6</c:v>
                </c:pt>
                <c:pt idx="321">
                  <c:v>8</c:v>
                </c:pt>
                <c:pt idx="322">
                  <c:v>6</c:v>
                </c:pt>
                <c:pt idx="323">
                  <c:v>13</c:v>
                </c:pt>
                <c:pt idx="324">
                  <c:v>19</c:v>
                </c:pt>
                <c:pt idx="325">
                  <c:v>18</c:v>
                </c:pt>
                <c:pt idx="326">
                  <c:v>7</c:v>
                </c:pt>
                <c:pt idx="327">
                  <c:v>6</c:v>
                </c:pt>
                <c:pt idx="328">
                  <c:v>3</c:v>
                </c:pt>
                <c:pt idx="329">
                  <c:v>9</c:v>
                </c:pt>
                <c:pt idx="330">
                  <c:v>16</c:v>
                </c:pt>
                <c:pt idx="331">
                  <c:v>12</c:v>
                </c:pt>
                <c:pt idx="332">
                  <c:v>13</c:v>
                </c:pt>
                <c:pt idx="333">
                  <c:v>4</c:v>
                </c:pt>
                <c:pt idx="334">
                  <c:v>8</c:v>
                </c:pt>
                <c:pt idx="335">
                  <c:v>6</c:v>
                </c:pt>
                <c:pt idx="336">
                  <c:v>7</c:v>
                </c:pt>
                <c:pt idx="337">
                  <c:v>5</c:v>
                </c:pt>
                <c:pt idx="338">
                  <c:v>4</c:v>
                </c:pt>
                <c:pt idx="339">
                  <c:v>4</c:v>
                </c:pt>
                <c:pt idx="340">
                  <c:v>4</c:v>
                </c:pt>
                <c:pt idx="341">
                  <c:v>3</c:v>
                </c:pt>
                <c:pt idx="342">
                  <c:v>6</c:v>
                </c:pt>
                <c:pt idx="343">
                  <c:v>7</c:v>
                </c:pt>
                <c:pt idx="344">
                  <c:v>13</c:v>
                </c:pt>
                <c:pt idx="345">
                  <c:v>7</c:v>
                </c:pt>
                <c:pt idx="346">
                  <c:v>6</c:v>
                </c:pt>
                <c:pt idx="347">
                  <c:v>4</c:v>
                </c:pt>
                <c:pt idx="348">
                  <c:v>3</c:v>
                </c:pt>
                <c:pt idx="349">
                  <c:v>2</c:v>
                </c:pt>
                <c:pt idx="350">
                  <c:v>10</c:v>
                </c:pt>
                <c:pt idx="351">
                  <c:v>14</c:v>
                </c:pt>
                <c:pt idx="352">
                  <c:v>13</c:v>
                </c:pt>
                <c:pt idx="353">
                  <c:v>13</c:v>
                </c:pt>
                <c:pt idx="354">
                  <c:v>11</c:v>
                </c:pt>
                <c:pt idx="355">
                  <c:v>9</c:v>
                </c:pt>
                <c:pt idx="356">
                  <c:v>5</c:v>
                </c:pt>
                <c:pt idx="357">
                  <c:v>6</c:v>
                </c:pt>
                <c:pt idx="358">
                  <c:v>7</c:v>
                </c:pt>
                <c:pt idx="359">
                  <c:v>2</c:v>
                </c:pt>
                <c:pt idx="360">
                  <c:v>9</c:v>
                </c:pt>
                <c:pt idx="361">
                  <c:v>15</c:v>
                </c:pt>
                <c:pt idx="362">
                  <c:v>4</c:v>
                </c:pt>
                <c:pt idx="363">
                  <c:v>2</c:v>
                </c:pt>
                <c:pt idx="364">
                  <c:v>5</c:v>
                </c:pt>
                <c:pt idx="365">
                  <c:v>4</c:v>
                </c:pt>
                <c:pt idx="366">
                  <c:v>7</c:v>
                </c:pt>
                <c:pt idx="367">
                  <c:v>12</c:v>
                </c:pt>
                <c:pt idx="368">
                  <c:v>5</c:v>
                </c:pt>
                <c:pt idx="369">
                  <c:v>11</c:v>
                </c:pt>
                <c:pt idx="370">
                  <c:v>2</c:v>
                </c:pt>
                <c:pt idx="371">
                  <c:v>3</c:v>
                </c:pt>
                <c:pt idx="372">
                  <c:v>9</c:v>
                </c:pt>
                <c:pt idx="373">
                  <c:v>13</c:v>
                </c:pt>
                <c:pt idx="374">
                  <c:v>6</c:v>
                </c:pt>
                <c:pt idx="375">
                  <c:v>10</c:v>
                </c:pt>
                <c:pt idx="376">
                  <c:v>7</c:v>
                </c:pt>
                <c:pt idx="377">
                  <c:v>8</c:v>
                </c:pt>
                <c:pt idx="378">
                  <c:v>7</c:v>
                </c:pt>
                <c:pt idx="379">
                  <c:v>16</c:v>
                </c:pt>
                <c:pt idx="380">
                  <c:v>16</c:v>
                </c:pt>
                <c:pt idx="381">
                  <c:v>8</c:v>
                </c:pt>
                <c:pt idx="382">
                  <c:v>16</c:v>
                </c:pt>
                <c:pt idx="383">
                  <c:v>14</c:v>
                </c:pt>
                <c:pt idx="384">
                  <c:v>10</c:v>
                </c:pt>
                <c:pt idx="385">
                  <c:v>10</c:v>
                </c:pt>
                <c:pt idx="386">
                  <c:v>9</c:v>
                </c:pt>
                <c:pt idx="387">
                  <c:v>10</c:v>
                </c:pt>
                <c:pt idx="388">
                  <c:v>13</c:v>
                </c:pt>
                <c:pt idx="389">
                  <c:v>16</c:v>
                </c:pt>
                <c:pt idx="390">
                  <c:v>11</c:v>
                </c:pt>
                <c:pt idx="391">
                  <c:v>9</c:v>
                </c:pt>
                <c:pt idx="392">
                  <c:v>13</c:v>
                </c:pt>
                <c:pt idx="393">
                  <c:v>8</c:v>
                </c:pt>
                <c:pt idx="394">
                  <c:v>8</c:v>
                </c:pt>
                <c:pt idx="395">
                  <c:v>3</c:v>
                </c:pt>
                <c:pt idx="396">
                  <c:v>11</c:v>
                </c:pt>
                <c:pt idx="397">
                  <c:v>12</c:v>
                </c:pt>
                <c:pt idx="398">
                  <c:v>12</c:v>
                </c:pt>
                <c:pt idx="399">
                  <c:v>13</c:v>
                </c:pt>
                <c:pt idx="400">
                  <c:v>12</c:v>
                </c:pt>
                <c:pt idx="401">
                  <c:v>22</c:v>
                </c:pt>
                <c:pt idx="402">
                  <c:v>13</c:v>
                </c:pt>
                <c:pt idx="403">
                  <c:v>7</c:v>
                </c:pt>
                <c:pt idx="404">
                  <c:v>9</c:v>
                </c:pt>
                <c:pt idx="405">
                  <c:v>10</c:v>
                </c:pt>
                <c:pt idx="406">
                  <c:v>12</c:v>
                </c:pt>
                <c:pt idx="407">
                  <c:v>12</c:v>
                </c:pt>
                <c:pt idx="408">
                  <c:v>12</c:v>
                </c:pt>
                <c:pt idx="409">
                  <c:v>19</c:v>
                </c:pt>
                <c:pt idx="410">
                  <c:v>8</c:v>
                </c:pt>
                <c:pt idx="411">
                  <c:v>20</c:v>
                </c:pt>
                <c:pt idx="412">
                  <c:v>22</c:v>
                </c:pt>
                <c:pt idx="413">
                  <c:v>16</c:v>
                </c:pt>
                <c:pt idx="414">
                  <c:v>13</c:v>
                </c:pt>
                <c:pt idx="415">
                  <c:v>11</c:v>
                </c:pt>
                <c:pt idx="416">
                  <c:v>11</c:v>
                </c:pt>
                <c:pt idx="417">
                  <c:v>16</c:v>
                </c:pt>
                <c:pt idx="418">
                  <c:v>14</c:v>
                </c:pt>
                <c:pt idx="419">
                  <c:v>12</c:v>
                </c:pt>
                <c:pt idx="420">
                  <c:v>2</c:v>
                </c:pt>
                <c:pt idx="421">
                  <c:v>7</c:v>
                </c:pt>
                <c:pt idx="422">
                  <c:v>8</c:v>
                </c:pt>
                <c:pt idx="423">
                  <c:v>12</c:v>
                </c:pt>
                <c:pt idx="424">
                  <c:v>12</c:v>
                </c:pt>
                <c:pt idx="425">
                  <c:v>13</c:v>
                </c:pt>
                <c:pt idx="426">
                  <c:v>6</c:v>
                </c:pt>
                <c:pt idx="427">
                  <c:v>12</c:v>
                </c:pt>
                <c:pt idx="428">
                  <c:v>17</c:v>
                </c:pt>
                <c:pt idx="429">
                  <c:v>9</c:v>
                </c:pt>
                <c:pt idx="430">
                  <c:v>8</c:v>
                </c:pt>
                <c:pt idx="431">
                  <c:v>16</c:v>
                </c:pt>
                <c:pt idx="432">
                  <c:v>8</c:v>
                </c:pt>
                <c:pt idx="433">
                  <c:v>4</c:v>
                </c:pt>
              </c:numCache>
            </c:numRef>
          </c:val>
          <c:smooth val="0"/>
          <c:extLst>
            <c:ext xmlns:c16="http://schemas.microsoft.com/office/drawing/2014/chart" uri="{C3380CC4-5D6E-409C-BE32-E72D297353CC}">
              <c16:uniqueId val="{00000000-4C73-4E9B-8B05-A42ED0E0ECCF}"/>
            </c:ext>
          </c:extLst>
        </c:ser>
        <c:dLbls>
          <c:showLegendKey val="0"/>
          <c:showVal val="0"/>
          <c:showCatName val="0"/>
          <c:showSerName val="0"/>
          <c:showPercent val="0"/>
          <c:showBubbleSize val="0"/>
        </c:dLbls>
        <c:smooth val="0"/>
        <c:axId val="383088280"/>
        <c:axId val="383089920"/>
      </c:lineChart>
      <c:dateAx>
        <c:axId val="38308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89920"/>
        <c:crosses val="autoZero"/>
        <c:auto val="1"/>
        <c:lblOffset val="100"/>
        <c:baseTimeUnit val="days"/>
      </c:dateAx>
      <c:valAx>
        <c:axId val="383089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08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Borussia VfL 1900 Mönchengladbach GmbH</c:v>
                </c:pt>
              </c:strCache>
            </c:strRef>
          </c:tx>
          <c:spPr>
            <a:solidFill>
              <a:schemeClr val="accent1"/>
            </a:solidFill>
            <a:ln>
              <a:noFill/>
            </a:ln>
            <a:effectLst/>
          </c:spPr>
          <c:invertIfNegative val="0"/>
          <c:cat>
            <c:numRef>
              <c:f>Sheet1!$A$2:$A$156</c:f>
              <c:numCache>
                <c:formatCode>m/d/yyyy</c:formatCode>
                <c:ptCount val="155"/>
                <c:pt idx="0">
                  <c:v>44566</c:v>
                </c:pt>
                <c:pt idx="1">
                  <c:v>44588</c:v>
                </c:pt>
                <c:pt idx="2">
                  <c:v>44592</c:v>
                </c:pt>
                <c:pt idx="3">
                  <c:v>44593</c:v>
                </c:pt>
                <c:pt idx="4">
                  <c:v>44594</c:v>
                </c:pt>
                <c:pt idx="5">
                  <c:v>44595</c:v>
                </c:pt>
                <c:pt idx="6">
                  <c:v>44596</c:v>
                </c:pt>
                <c:pt idx="7">
                  <c:v>44601</c:v>
                </c:pt>
                <c:pt idx="8">
                  <c:v>44603</c:v>
                </c:pt>
                <c:pt idx="9">
                  <c:v>44607</c:v>
                </c:pt>
                <c:pt idx="10">
                  <c:v>44609</c:v>
                </c:pt>
                <c:pt idx="11">
                  <c:v>44614</c:v>
                </c:pt>
                <c:pt idx="12">
                  <c:v>44616</c:v>
                </c:pt>
                <c:pt idx="13">
                  <c:v>44620</c:v>
                </c:pt>
                <c:pt idx="14">
                  <c:v>44622</c:v>
                </c:pt>
                <c:pt idx="15">
                  <c:v>44624</c:v>
                </c:pt>
                <c:pt idx="16">
                  <c:v>44629</c:v>
                </c:pt>
                <c:pt idx="17">
                  <c:v>44635</c:v>
                </c:pt>
                <c:pt idx="18">
                  <c:v>44636</c:v>
                </c:pt>
                <c:pt idx="19">
                  <c:v>44644</c:v>
                </c:pt>
                <c:pt idx="20">
                  <c:v>44645</c:v>
                </c:pt>
                <c:pt idx="21">
                  <c:v>44649</c:v>
                </c:pt>
                <c:pt idx="22">
                  <c:v>44651</c:v>
                </c:pt>
                <c:pt idx="23">
                  <c:v>44657</c:v>
                </c:pt>
                <c:pt idx="24">
                  <c:v>44658</c:v>
                </c:pt>
                <c:pt idx="25">
                  <c:v>44659</c:v>
                </c:pt>
                <c:pt idx="26">
                  <c:v>44664</c:v>
                </c:pt>
                <c:pt idx="27">
                  <c:v>44665</c:v>
                </c:pt>
                <c:pt idx="28">
                  <c:v>44671</c:v>
                </c:pt>
                <c:pt idx="29">
                  <c:v>44673</c:v>
                </c:pt>
                <c:pt idx="30">
                  <c:v>44677</c:v>
                </c:pt>
                <c:pt idx="31">
                  <c:v>44678</c:v>
                </c:pt>
                <c:pt idx="32">
                  <c:v>44679</c:v>
                </c:pt>
                <c:pt idx="33">
                  <c:v>44680</c:v>
                </c:pt>
                <c:pt idx="34">
                  <c:v>44681</c:v>
                </c:pt>
                <c:pt idx="35">
                  <c:v>44683</c:v>
                </c:pt>
                <c:pt idx="36">
                  <c:v>44684</c:v>
                </c:pt>
                <c:pt idx="37">
                  <c:v>44685</c:v>
                </c:pt>
                <c:pt idx="38">
                  <c:v>44686</c:v>
                </c:pt>
                <c:pt idx="39">
                  <c:v>44687</c:v>
                </c:pt>
                <c:pt idx="40">
                  <c:v>44690</c:v>
                </c:pt>
                <c:pt idx="41">
                  <c:v>44691</c:v>
                </c:pt>
                <c:pt idx="42">
                  <c:v>44694</c:v>
                </c:pt>
                <c:pt idx="43">
                  <c:v>44695</c:v>
                </c:pt>
                <c:pt idx="44">
                  <c:v>44697</c:v>
                </c:pt>
                <c:pt idx="45">
                  <c:v>44698</c:v>
                </c:pt>
                <c:pt idx="46">
                  <c:v>44699</c:v>
                </c:pt>
                <c:pt idx="47">
                  <c:v>44700</c:v>
                </c:pt>
                <c:pt idx="48">
                  <c:v>44702</c:v>
                </c:pt>
                <c:pt idx="49">
                  <c:v>44704</c:v>
                </c:pt>
                <c:pt idx="50">
                  <c:v>44705</c:v>
                </c:pt>
                <c:pt idx="51">
                  <c:v>44706</c:v>
                </c:pt>
                <c:pt idx="52">
                  <c:v>44708</c:v>
                </c:pt>
                <c:pt idx="53">
                  <c:v>44711</c:v>
                </c:pt>
                <c:pt idx="54">
                  <c:v>44712</c:v>
                </c:pt>
                <c:pt idx="55">
                  <c:v>44716</c:v>
                </c:pt>
                <c:pt idx="56">
                  <c:v>44720</c:v>
                </c:pt>
                <c:pt idx="57">
                  <c:v>44721</c:v>
                </c:pt>
                <c:pt idx="58">
                  <c:v>44726</c:v>
                </c:pt>
                <c:pt idx="59">
                  <c:v>44728</c:v>
                </c:pt>
                <c:pt idx="60">
                  <c:v>44729</c:v>
                </c:pt>
                <c:pt idx="61">
                  <c:v>44733</c:v>
                </c:pt>
                <c:pt idx="62">
                  <c:v>44734</c:v>
                </c:pt>
                <c:pt idx="63">
                  <c:v>44736</c:v>
                </c:pt>
                <c:pt idx="64">
                  <c:v>44739</c:v>
                </c:pt>
                <c:pt idx="65">
                  <c:v>44740</c:v>
                </c:pt>
                <c:pt idx="66">
                  <c:v>44741</c:v>
                </c:pt>
                <c:pt idx="67">
                  <c:v>44743</c:v>
                </c:pt>
                <c:pt idx="68">
                  <c:v>44746</c:v>
                </c:pt>
                <c:pt idx="69">
                  <c:v>44747</c:v>
                </c:pt>
                <c:pt idx="70">
                  <c:v>44749</c:v>
                </c:pt>
                <c:pt idx="71">
                  <c:v>44750</c:v>
                </c:pt>
                <c:pt idx="72">
                  <c:v>44752</c:v>
                </c:pt>
                <c:pt idx="73">
                  <c:v>44753</c:v>
                </c:pt>
                <c:pt idx="74">
                  <c:v>44756</c:v>
                </c:pt>
                <c:pt idx="75">
                  <c:v>44760</c:v>
                </c:pt>
                <c:pt idx="76">
                  <c:v>44764</c:v>
                </c:pt>
                <c:pt idx="77">
                  <c:v>44767</c:v>
                </c:pt>
                <c:pt idx="78">
                  <c:v>44768</c:v>
                </c:pt>
                <c:pt idx="79">
                  <c:v>44771</c:v>
                </c:pt>
                <c:pt idx="80">
                  <c:v>44774</c:v>
                </c:pt>
                <c:pt idx="81">
                  <c:v>44775</c:v>
                </c:pt>
                <c:pt idx="82">
                  <c:v>44776</c:v>
                </c:pt>
                <c:pt idx="83">
                  <c:v>44777</c:v>
                </c:pt>
                <c:pt idx="84">
                  <c:v>44778</c:v>
                </c:pt>
                <c:pt idx="85">
                  <c:v>44783</c:v>
                </c:pt>
                <c:pt idx="86">
                  <c:v>44784</c:v>
                </c:pt>
                <c:pt idx="87">
                  <c:v>44785</c:v>
                </c:pt>
                <c:pt idx="88">
                  <c:v>44789</c:v>
                </c:pt>
                <c:pt idx="89">
                  <c:v>44790</c:v>
                </c:pt>
                <c:pt idx="90">
                  <c:v>44791</c:v>
                </c:pt>
                <c:pt idx="91">
                  <c:v>44795</c:v>
                </c:pt>
                <c:pt idx="92">
                  <c:v>44796</c:v>
                </c:pt>
                <c:pt idx="93">
                  <c:v>44797</c:v>
                </c:pt>
                <c:pt idx="94">
                  <c:v>44802</c:v>
                </c:pt>
                <c:pt idx="95">
                  <c:v>44806</c:v>
                </c:pt>
                <c:pt idx="96">
                  <c:v>44810</c:v>
                </c:pt>
                <c:pt idx="97">
                  <c:v>44813</c:v>
                </c:pt>
                <c:pt idx="98">
                  <c:v>44817</c:v>
                </c:pt>
                <c:pt idx="99">
                  <c:v>44820</c:v>
                </c:pt>
                <c:pt idx="100">
                  <c:v>44823</c:v>
                </c:pt>
                <c:pt idx="101">
                  <c:v>44827</c:v>
                </c:pt>
                <c:pt idx="102">
                  <c:v>44830</c:v>
                </c:pt>
                <c:pt idx="103">
                  <c:v>44831</c:v>
                </c:pt>
                <c:pt idx="104">
                  <c:v>44834</c:v>
                </c:pt>
                <c:pt idx="105">
                  <c:v>44836</c:v>
                </c:pt>
                <c:pt idx="106">
                  <c:v>44837</c:v>
                </c:pt>
                <c:pt idx="107">
                  <c:v>44838</c:v>
                </c:pt>
                <c:pt idx="108">
                  <c:v>44841</c:v>
                </c:pt>
                <c:pt idx="109">
                  <c:v>44842</c:v>
                </c:pt>
                <c:pt idx="110">
                  <c:v>44846</c:v>
                </c:pt>
                <c:pt idx="111">
                  <c:v>44847</c:v>
                </c:pt>
                <c:pt idx="112">
                  <c:v>44848</c:v>
                </c:pt>
                <c:pt idx="113">
                  <c:v>44859</c:v>
                </c:pt>
                <c:pt idx="114">
                  <c:v>44860</c:v>
                </c:pt>
                <c:pt idx="115">
                  <c:v>44862</c:v>
                </c:pt>
                <c:pt idx="116">
                  <c:v>44867</c:v>
                </c:pt>
                <c:pt idx="117">
                  <c:v>44872</c:v>
                </c:pt>
                <c:pt idx="118">
                  <c:v>44874</c:v>
                </c:pt>
                <c:pt idx="119">
                  <c:v>44875</c:v>
                </c:pt>
                <c:pt idx="120">
                  <c:v>44879</c:v>
                </c:pt>
                <c:pt idx="121">
                  <c:v>44881</c:v>
                </c:pt>
                <c:pt idx="122">
                  <c:v>44887</c:v>
                </c:pt>
                <c:pt idx="123">
                  <c:v>44888</c:v>
                </c:pt>
                <c:pt idx="124">
                  <c:v>44889</c:v>
                </c:pt>
                <c:pt idx="125">
                  <c:v>44893</c:v>
                </c:pt>
                <c:pt idx="126">
                  <c:v>44894</c:v>
                </c:pt>
                <c:pt idx="127">
                  <c:v>44895</c:v>
                </c:pt>
                <c:pt idx="128">
                  <c:v>44896</c:v>
                </c:pt>
                <c:pt idx="129">
                  <c:v>44897</c:v>
                </c:pt>
                <c:pt idx="130">
                  <c:v>44902</c:v>
                </c:pt>
                <c:pt idx="131">
                  <c:v>44904</c:v>
                </c:pt>
                <c:pt idx="132">
                  <c:v>44909</c:v>
                </c:pt>
                <c:pt idx="133">
                  <c:v>44914</c:v>
                </c:pt>
                <c:pt idx="134">
                  <c:v>44916</c:v>
                </c:pt>
                <c:pt idx="135">
                  <c:v>44919</c:v>
                </c:pt>
                <c:pt idx="136">
                  <c:v>44936</c:v>
                </c:pt>
                <c:pt idx="137">
                  <c:v>44943</c:v>
                </c:pt>
                <c:pt idx="138">
                  <c:v>44944</c:v>
                </c:pt>
                <c:pt idx="139">
                  <c:v>44945</c:v>
                </c:pt>
                <c:pt idx="140">
                  <c:v>44952</c:v>
                </c:pt>
                <c:pt idx="141">
                  <c:v>44953</c:v>
                </c:pt>
                <c:pt idx="142">
                  <c:v>44958</c:v>
                </c:pt>
                <c:pt idx="143">
                  <c:v>44963</c:v>
                </c:pt>
                <c:pt idx="144">
                  <c:v>44964</c:v>
                </c:pt>
                <c:pt idx="145">
                  <c:v>44965</c:v>
                </c:pt>
                <c:pt idx="146">
                  <c:v>44972</c:v>
                </c:pt>
                <c:pt idx="147">
                  <c:v>44974</c:v>
                </c:pt>
                <c:pt idx="148">
                  <c:v>44975</c:v>
                </c:pt>
                <c:pt idx="149">
                  <c:v>44978</c:v>
                </c:pt>
                <c:pt idx="150">
                  <c:v>44980</c:v>
                </c:pt>
                <c:pt idx="151">
                  <c:v>44986</c:v>
                </c:pt>
                <c:pt idx="152">
                  <c:v>44988</c:v>
                </c:pt>
                <c:pt idx="153">
                  <c:v>44992</c:v>
                </c:pt>
                <c:pt idx="154">
                  <c:v>44994</c:v>
                </c:pt>
              </c:numCache>
            </c:numRef>
          </c:cat>
          <c:val>
            <c:numRef>
              <c:f>Sheet1!$B$2:$B$156</c:f>
              <c:numCache>
                <c:formatCode>General</c:formatCode>
                <c:ptCount val="155"/>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2</c:v>
                </c:pt>
                <c:pt idx="24">
                  <c:v>1</c:v>
                </c:pt>
                <c:pt idx="25">
                  <c:v>1</c:v>
                </c:pt>
                <c:pt idx="26">
                  <c:v>1</c:v>
                </c:pt>
                <c:pt idx="27">
                  <c:v>1</c:v>
                </c:pt>
                <c:pt idx="28">
                  <c:v>1</c:v>
                </c:pt>
                <c:pt idx="29">
                  <c:v>2</c:v>
                </c:pt>
                <c:pt idx="30">
                  <c:v>1</c:v>
                </c:pt>
                <c:pt idx="31">
                  <c:v>1</c:v>
                </c:pt>
                <c:pt idx="32">
                  <c:v>2</c:v>
                </c:pt>
                <c:pt idx="33">
                  <c:v>3</c:v>
                </c:pt>
                <c:pt idx="34">
                  <c:v>1</c:v>
                </c:pt>
                <c:pt idx="35">
                  <c:v>1</c:v>
                </c:pt>
                <c:pt idx="36">
                  <c:v>1</c:v>
                </c:pt>
                <c:pt idx="37">
                  <c:v>1</c:v>
                </c:pt>
                <c:pt idx="38">
                  <c:v>3</c:v>
                </c:pt>
                <c:pt idx="39">
                  <c:v>2</c:v>
                </c:pt>
                <c:pt idx="40">
                  <c:v>1</c:v>
                </c:pt>
                <c:pt idx="41">
                  <c:v>2</c:v>
                </c:pt>
                <c:pt idx="42">
                  <c:v>1</c:v>
                </c:pt>
                <c:pt idx="43">
                  <c:v>1</c:v>
                </c:pt>
                <c:pt idx="44">
                  <c:v>1</c:v>
                </c:pt>
                <c:pt idx="45">
                  <c:v>2</c:v>
                </c:pt>
                <c:pt idx="46">
                  <c:v>1</c:v>
                </c:pt>
                <c:pt idx="47">
                  <c:v>2</c:v>
                </c:pt>
                <c:pt idx="48">
                  <c:v>1</c:v>
                </c:pt>
                <c:pt idx="49">
                  <c:v>1</c:v>
                </c:pt>
                <c:pt idx="50">
                  <c:v>1</c:v>
                </c:pt>
                <c:pt idx="51">
                  <c:v>1</c:v>
                </c:pt>
                <c:pt idx="52">
                  <c:v>1</c:v>
                </c:pt>
                <c:pt idx="53">
                  <c:v>1</c:v>
                </c:pt>
                <c:pt idx="54">
                  <c:v>1</c:v>
                </c:pt>
                <c:pt idx="55">
                  <c:v>1</c:v>
                </c:pt>
                <c:pt idx="56">
                  <c:v>1</c:v>
                </c:pt>
                <c:pt idx="57">
                  <c:v>1</c:v>
                </c:pt>
                <c:pt idx="58">
                  <c:v>2</c:v>
                </c:pt>
                <c:pt idx="59">
                  <c:v>1</c:v>
                </c:pt>
                <c:pt idx="60">
                  <c:v>2</c:v>
                </c:pt>
                <c:pt idx="61">
                  <c:v>1</c:v>
                </c:pt>
                <c:pt idx="62">
                  <c:v>1</c:v>
                </c:pt>
                <c:pt idx="63">
                  <c:v>1</c:v>
                </c:pt>
                <c:pt idx="64">
                  <c:v>1</c:v>
                </c:pt>
                <c:pt idx="65">
                  <c:v>1</c:v>
                </c:pt>
                <c:pt idx="66">
                  <c:v>1</c:v>
                </c:pt>
                <c:pt idx="67">
                  <c:v>1</c:v>
                </c:pt>
                <c:pt idx="68">
                  <c:v>1</c:v>
                </c:pt>
                <c:pt idx="69">
                  <c:v>1</c:v>
                </c:pt>
                <c:pt idx="70">
                  <c:v>2</c:v>
                </c:pt>
                <c:pt idx="71">
                  <c:v>1</c:v>
                </c:pt>
                <c:pt idx="72">
                  <c:v>1</c:v>
                </c:pt>
                <c:pt idx="73">
                  <c:v>1</c:v>
                </c:pt>
                <c:pt idx="74">
                  <c:v>1</c:v>
                </c:pt>
                <c:pt idx="75">
                  <c:v>1</c:v>
                </c:pt>
                <c:pt idx="76">
                  <c:v>1</c:v>
                </c:pt>
                <c:pt idx="77">
                  <c:v>2</c:v>
                </c:pt>
                <c:pt idx="78">
                  <c:v>2</c:v>
                </c:pt>
                <c:pt idx="79">
                  <c:v>1</c:v>
                </c:pt>
                <c:pt idx="80">
                  <c:v>1</c:v>
                </c:pt>
                <c:pt idx="81">
                  <c:v>1</c:v>
                </c:pt>
                <c:pt idx="82">
                  <c:v>1</c:v>
                </c:pt>
                <c:pt idx="83">
                  <c:v>1</c:v>
                </c:pt>
                <c:pt idx="84">
                  <c:v>1</c:v>
                </c:pt>
                <c:pt idx="85">
                  <c:v>2</c:v>
                </c:pt>
                <c:pt idx="86">
                  <c:v>1</c:v>
                </c:pt>
                <c:pt idx="87">
                  <c:v>1</c:v>
                </c:pt>
                <c:pt idx="88">
                  <c:v>1</c:v>
                </c:pt>
                <c:pt idx="89">
                  <c:v>1</c:v>
                </c:pt>
                <c:pt idx="90">
                  <c:v>2</c:v>
                </c:pt>
                <c:pt idx="91">
                  <c:v>1</c:v>
                </c:pt>
                <c:pt idx="92">
                  <c:v>2</c:v>
                </c:pt>
                <c:pt idx="93">
                  <c:v>1</c:v>
                </c:pt>
                <c:pt idx="94">
                  <c:v>1</c:v>
                </c:pt>
                <c:pt idx="95">
                  <c:v>1</c:v>
                </c:pt>
                <c:pt idx="96">
                  <c:v>1</c:v>
                </c:pt>
                <c:pt idx="97">
                  <c:v>1</c:v>
                </c:pt>
                <c:pt idx="98">
                  <c:v>1</c:v>
                </c:pt>
                <c:pt idx="99">
                  <c:v>2</c:v>
                </c:pt>
                <c:pt idx="100">
                  <c:v>1</c:v>
                </c:pt>
                <c:pt idx="101">
                  <c:v>1</c:v>
                </c:pt>
                <c:pt idx="102">
                  <c:v>1</c:v>
                </c:pt>
                <c:pt idx="103">
                  <c:v>2</c:v>
                </c:pt>
                <c:pt idx="104">
                  <c:v>1</c:v>
                </c:pt>
                <c:pt idx="105">
                  <c:v>1</c:v>
                </c:pt>
                <c:pt idx="106">
                  <c:v>1</c:v>
                </c:pt>
                <c:pt idx="107">
                  <c:v>1</c:v>
                </c:pt>
                <c:pt idx="108">
                  <c:v>1</c:v>
                </c:pt>
                <c:pt idx="109">
                  <c:v>1</c:v>
                </c:pt>
                <c:pt idx="110">
                  <c:v>1</c:v>
                </c:pt>
                <c:pt idx="111">
                  <c:v>1</c:v>
                </c:pt>
                <c:pt idx="112">
                  <c:v>1</c:v>
                </c:pt>
                <c:pt idx="113">
                  <c:v>2</c:v>
                </c:pt>
                <c:pt idx="114">
                  <c:v>1</c:v>
                </c:pt>
                <c:pt idx="115">
                  <c:v>1</c:v>
                </c:pt>
                <c:pt idx="116">
                  <c:v>1</c:v>
                </c:pt>
                <c:pt idx="117">
                  <c:v>1</c:v>
                </c:pt>
                <c:pt idx="118">
                  <c:v>1</c:v>
                </c:pt>
                <c:pt idx="119">
                  <c:v>1</c:v>
                </c:pt>
                <c:pt idx="120">
                  <c:v>1</c:v>
                </c:pt>
                <c:pt idx="121">
                  <c:v>1</c:v>
                </c:pt>
                <c:pt idx="122">
                  <c:v>1</c:v>
                </c:pt>
                <c:pt idx="123">
                  <c:v>1</c:v>
                </c:pt>
                <c:pt idx="124">
                  <c:v>1</c:v>
                </c:pt>
                <c:pt idx="125">
                  <c:v>1</c:v>
                </c:pt>
                <c:pt idx="126">
                  <c:v>1</c:v>
                </c:pt>
                <c:pt idx="127">
                  <c:v>1</c:v>
                </c:pt>
                <c:pt idx="128">
                  <c:v>1</c:v>
                </c:pt>
                <c:pt idx="129">
                  <c:v>1</c:v>
                </c:pt>
                <c:pt idx="130">
                  <c:v>1</c:v>
                </c:pt>
                <c:pt idx="131">
                  <c:v>1</c:v>
                </c:pt>
                <c:pt idx="132">
                  <c:v>2</c:v>
                </c:pt>
                <c:pt idx="133">
                  <c:v>1</c:v>
                </c:pt>
                <c:pt idx="134">
                  <c:v>1</c:v>
                </c:pt>
                <c:pt idx="135">
                  <c:v>1</c:v>
                </c:pt>
                <c:pt idx="136">
                  <c:v>2</c:v>
                </c:pt>
                <c:pt idx="137">
                  <c:v>2</c:v>
                </c:pt>
                <c:pt idx="138">
                  <c:v>1</c:v>
                </c:pt>
                <c:pt idx="139">
                  <c:v>1</c:v>
                </c:pt>
                <c:pt idx="140">
                  <c:v>1</c:v>
                </c:pt>
                <c:pt idx="141">
                  <c:v>1</c:v>
                </c:pt>
                <c:pt idx="142">
                  <c:v>1</c:v>
                </c:pt>
                <c:pt idx="143">
                  <c:v>1</c:v>
                </c:pt>
                <c:pt idx="144">
                  <c:v>1</c:v>
                </c:pt>
                <c:pt idx="145">
                  <c:v>1</c:v>
                </c:pt>
                <c:pt idx="146">
                  <c:v>2</c:v>
                </c:pt>
                <c:pt idx="147">
                  <c:v>2</c:v>
                </c:pt>
                <c:pt idx="148">
                  <c:v>1</c:v>
                </c:pt>
                <c:pt idx="149">
                  <c:v>1</c:v>
                </c:pt>
                <c:pt idx="150">
                  <c:v>1</c:v>
                </c:pt>
                <c:pt idx="151">
                  <c:v>1</c:v>
                </c:pt>
                <c:pt idx="152">
                  <c:v>1</c:v>
                </c:pt>
                <c:pt idx="153">
                  <c:v>1</c:v>
                </c:pt>
                <c:pt idx="154">
                  <c:v>2</c:v>
                </c:pt>
              </c:numCache>
            </c:numRef>
          </c:val>
          <c:extLst>
            <c:ext xmlns:c16="http://schemas.microsoft.com/office/drawing/2014/chart" uri="{C3380CC4-5D6E-409C-BE32-E72D297353CC}">
              <c16:uniqueId val="{00000000-7D4A-4F04-937B-DB412FC0B6A4}"/>
            </c:ext>
          </c:extLst>
        </c:ser>
        <c:dLbls>
          <c:showLegendKey val="0"/>
          <c:showVal val="0"/>
          <c:showCatName val="0"/>
          <c:showSerName val="0"/>
          <c:showPercent val="0"/>
          <c:showBubbleSize val="0"/>
        </c:dLbls>
        <c:gapWidth val="219"/>
        <c:overlap val="-27"/>
        <c:axId val="478237632"/>
        <c:axId val="478241240"/>
      </c:barChart>
      <c:dateAx>
        <c:axId val="47823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1240"/>
        <c:crosses val="autoZero"/>
        <c:auto val="1"/>
        <c:lblOffset val="100"/>
        <c:baseTimeUnit val="days"/>
      </c:dateAx>
      <c:valAx>
        <c:axId val="47824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3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Borussia VfL 1900 Mönchengladbach GmbH</c:v>
                </c:pt>
              </c:strCache>
            </c:strRef>
          </c:tx>
          <c:spPr>
            <a:solidFill>
              <a:schemeClr val="accent1"/>
            </a:solidFill>
            <a:ln>
              <a:noFill/>
            </a:ln>
            <a:effectLst/>
          </c:spPr>
          <c:invertIfNegative val="0"/>
          <c:cat>
            <c:strRef>
              <c:f>Sheet1!$A$2:$A$16</c:f>
              <c:strCache>
                <c:ptCount val="15"/>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pt idx="12">
                  <c:v>2023-01</c:v>
                </c:pt>
                <c:pt idx="13">
                  <c:v>2023-02</c:v>
                </c:pt>
                <c:pt idx="14">
                  <c:v>2023-03</c:v>
                </c:pt>
              </c:strCache>
            </c:strRef>
          </c:cat>
          <c:val>
            <c:numRef>
              <c:f>Sheet1!$B$2:$B$16</c:f>
              <c:numCache>
                <c:formatCode>General</c:formatCode>
                <c:ptCount val="15"/>
                <c:pt idx="0">
                  <c:v>1061</c:v>
                </c:pt>
                <c:pt idx="1">
                  <c:v>3289</c:v>
                </c:pt>
                <c:pt idx="2">
                  <c:v>2745</c:v>
                </c:pt>
                <c:pt idx="3">
                  <c:v>2452</c:v>
                </c:pt>
                <c:pt idx="4">
                  <c:v>4793</c:v>
                </c:pt>
                <c:pt idx="5">
                  <c:v>3665</c:v>
                </c:pt>
                <c:pt idx="6">
                  <c:v>2217</c:v>
                </c:pt>
                <c:pt idx="7">
                  <c:v>3173</c:v>
                </c:pt>
                <c:pt idx="8">
                  <c:v>1758</c:v>
                </c:pt>
                <c:pt idx="9">
                  <c:v>2416</c:v>
                </c:pt>
                <c:pt idx="10">
                  <c:v>2561</c:v>
                </c:pt>
                <c:pt idx="11">
                  <c:v>2546</c:v>
                </c:pt>
                <c:pt idx="12">
                  <c:v>1857</c:v>
                </c:pt>
                <c:pt idx="13">
                  <c:v>3193</c:v>
                </c:pt>
                <c:pt idx="14">
                  <c:v>1017</c:v>
                </c:pt>
              </c:numCache>
            </c:numRef>
          </c:val>
          <c:extLst>
            <c:ext xmlns:c16="http://schemas.microsoft.com/office/drawing/2014/chart" uri="{C3380CC4-5D6E-409C-BE32-E72D297353CC}">
              <c16:uniqueId val="{00000000-46A3-4E21-80CF-97CD6BAA1D0A}"/>
            </c:ext>
          </c:extLst>
        </c:ser>
        <c:dLbls>
          <c:showLegendKey val="0"/>
          <c:showVal val="0"/>
          <c:showCatName val="0"/>
          <c:showSerName val="0"/>
          <c:showPercent val="0"/>
          <c:showBubbleSize val="0"/>
        </c:dLbls>
        <c:gapWidth val="219"/>
        <c:overlap val="-27"/>
        <c:axId val="478243536"/>
        <c:axId val="478252392"/>
      </c:barChart>
      <c:catAx>
        <c:axId val="478243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52392"/>
        <c:crosses val="autoZero"/>
        <c:auto val="1"/>
        <c:lblAlgn val="ctr"/>
        <c:lblOffset val="100"/>
        <c:noMultiLvlLbl val="0"/>
      </c:catAx>
      <c:valAx>
        <c:axId val="478252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243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Page Views Borussia VfL 1900 Mönchengladbach GmbH</c:v>
                </c:pt>
              </c:strCache>
            </c:strRef>
          </c:tx>
          <c:spPr>
            <a:ln w="28575" cap="rnd">
              <a:solidFill>
                <a:schemeClr val="accent1"/>
              </a:solidFill>
              <a:round/>
            </a:ln>
            <a:effectLst/>
          </c:spPr>
          <c:marker>
            <c:symbol val="none"/>
          </c:marker>
          <c:cat>
            <c:numRef>
              <c:f>Sheet1!$A$2:$A$435</c:f>
              <c:numCache>
                <c:formatCode>m/d/yyyy</c:formatCode>
                <c:ptCount val="434"/>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pt idx="355">
                  <c:v>44919</c:v>
                </c:pt>
                <c:pt idx="356">
                  <c:v>44920</c:v>
                </c:pt>
                <c:pt idx="357">
                  <c:v>44921</c:v>
                </c:pt>
                <c:pt idx="358">
                  <c:v>44922</c:v>
                </c:pt>
                <c:pt idx="359">
                  <c:v>44923</c:v>
                </c:pt>
                <c:pt idx="360">
                  <c:v>44924</c:v>
                </c:pt>
                <c:pt idx="361">
                  <c:v>44925</c:v>
                </c:pt>
                <c:pt idx="362">
                  <c:v>44926</c:v>
                </c:pt>
                <c:pt idx="363">
                  <c:v>44927</c:v>
                </c:pt>
                <c:pt idx="364">
                  <c:v>44928</c:v>
                </c:pt>
                <c:pt idx="365">
                  <c:v>44929</c:v>
                </c:pt>
                <c:pt idx="366">
                  <c:v>44930</c:v>
                </c:pt>
                <c:pt idx="367">
                  <c:v>44931</c:v>
                </c:pt>
                <c:pt idx="368">
                  <c:v>44932</c:v>
                </c:pt>
                <c:pt idx="369">
                  <c:v>44933</c:v>
                </c:pt>
                <c:pt idx="370">
                  <c:v>44934</c:v>
                </c:pt>
                <c:pt idx="371">
                  <c:v>44935</c:v>
                </c:pt>
                <c:pt idx="372">
                  <c:v>44936</c:v>
                </c:pt>
                <c:pt idx="373">
                  <c:v>44937</c:v>
                </c:pt>
                <c:pt idx="374">
                  <c:v>44938</c:v>
                </c:pt>
                <c:pt idx="375">
                  <c:v>44939</c:v>
                </c:pt>
                <c:pt idx="376">
                  <c:v>44940</c:v>
                </c:pt>
                <c:pt idx="377">
                  <c:v>44941</c:v>
                </c:pt>
                <c:pt idx="378">
                  <c:v>44942</c:v>
                </c:pt>
                <c:pt idx="379">
                  <c:v>44943</c:v>
                </c:pt>
                <c:pt idx="380">
                  <c:v>44944</c:v>
                </c:pt>
                <c:pt idx="381">
                  <c:v>44945</c:v>
                </c:pt>
                <c:pt idx="382">
                  <c:v>44946</c:v>
                </c:pt>
                <c:pt idx="383">
                  <c:v>44947</c:v>
                </c:pt>
                <c:pt idx="384">
                  <c:v>44948</c:v>
                </c:pt>
                <c:pt idx="385">
                  <c:v>44949</c:v>
                </c:pt>
                <c:pt idx="386">
                  <c:v>44950</c:v>
                </c:pt>
                <c:pt idx="387">
                  <c:v>44951</c:v>
                </c:pt>
                <c:pt idx="388">
                  <c:v>44952</c:v>
                </c:pt>
                <c:pt idx="389">
                  <c:v>44953</c:v>
                </c:pt>
                <c:pt idx="390">
                  <c:v>44954</c:v>
                </c:pt>
                <c:pt idx="391">
                  <c:v>44955</c:v>
                </c:pt>
                <c:pt idx="392">
                  <c:v>44956</c:v>
                </c:pt>
                <c:pt idx="393">
                  <c:v>44957</c:v>
                </c:pt>
                <c:pt idx="394">
                  <c:v>44958</c:v>
                </c:pt>
                <c:pt idx="395">
                  <c:v>44959</c:v>
                </c:pt>
                <c:pt idx="396">
                  <c:v>44960</c:v>
                </c:pt>
                <c:pt idx="397">
                  <c:v>44961</c:v>
                </c:pt>
                <c:pt idx="398">
                  <c:v>44962</c:v>
                </c:pt>
                <c:pt idx="399">
                  <c:v>44963</c:v>
                </c:pt>
                <c:pt idx="400">
                  <c:v>44964</c:v>
                </c:pt>
                <c:pt idx="401">
                  <c:v>44965</c:v>
                </c:pt>
                <c:pt idx="402">
                  <c:v>44966</c:v>
                </c:pt>
                <c:pt idx="403">
                  <c:v>44967</c:v>
                </c:pt>
                <c:pt idx="404">
                  <c:v>44968</c:v>
                </c:pt>
                <c:pt idx="405">
                  <c:v>44969</c:v>
                </c:pt>
                <c:pt idx="406">
                  <c:v>44970</c:v>
                </c:pt>
                <c:pt idx="407">
                  <c:v>44971</c:v>
                </c:pt>
                <c:pt idx="408">
                  <c:v>44972</c:v>
                </c:pt>
                <c:pt idx="409">
                  <c:v>44973</c:v>
                </c:pt>
                <c:pt idx="410">
                  <c:v>44974</c:v>
                </c:pt>
                <c:pt idx="411">
                  <c:v>44975</c:v>
                </c:pt>
                <c:pt idx="412">
                  <c:v>44976</c:v>
                </c:pt>
                <c:pt idx="413">
                  <c:v>44977</c:v>
                </c:pt>
                <c:pt idx="414">
                  <c:v>44978</c:v>
                </c:pt>
                <c:pt idx="415">
                  <c:v>44979</c:v>
                </c:pt>
                <c:pt idx="416">
                  <c:v>44980</c:v>
                </c:pt>
                <c:pt idx="417">
                  <c:v>44981</c:v>
                </c:pt>
                <c:pt idx="418">
                  <c:v>44982</c:v>
                </c:pt>
                <c:pt idx="419">
                  <c:v>44983</c:v>
                </c:pt>
                <c:pt idx="420">
                  <c:v>44984</c:v>
                </c:pt>
                <c:pt idx="421">
                  <c:v>44985</c:v>
                </c:pt>
                <c:pt idx="422">
                  <c:v>44986</c:v>
                </c:pt>
                <c:pt idx="423">
                  <c:v>44987</c:v>
                </c:pt>
                <c:pt idx="424">
                  <c:v>44988</c:v>
                </c:pt>
                <c:pt idx="425">
                  <c:v>44989</c:v>
                </c:pt>
                <c:pt idx="426">
                  <c:v>44990</c:v>
                </c:pt>
                <c:pt idx="427">
                  <c:v>44991</c:v>
                </c:pt>
                <c:pt idx="428">
                  <c:v>44992</c:v>
                </c:pt>
                <c:pt idx="429">
                  <c:v>44993</c:v>
                </c:pt>
                <c:pt idx="430">
                  <c:v>44994</c:v>
                </c:pt>
                <c:pt idx="431">
                  <c:v>44995</c:v>
                </c:pt>
                <c:pt idx="432">
                  <c:v>44996</c:v>
                </c:pt>
                <c:pt idx="433">
                  <c:v>44997</c:v>
                </c:pt>
              </c:numCache>
            </c:numRef>
          </c:cat>
          <c:val>
            <c:numRef>
              <c:f>Sheet1!$B$2:$B$435</c:f>
              <c:numCache>
                <c:formatCode>General</c:formatCode>
                <c:ptCount val="434"/>
                <c:pt idx="0">
                  <c:v>74</c:v>
                </c:pt>
                <c:pt idx="1">
                  <c:v>70</c:v>
                </c:pt>
                <c:pt idx="2">
                  <c:v>108</c:v>
                </c:pt>
                <c:pt idx="3">
                  <c:v>72</c:v>
                </c:pt>
                <c:pt idx="4">
                  <c:v>100</c:v>
                </c:pt>
                <c:pt idx="5">
                  <c:v>69</c:v>
                </c:pt>
                <c:pt idx="6">
                  <c:v>56</c:v>
                </c:pt>
                <c:pt idx="7">
                  <c:v>64</c:v>
                </c:pt>
                <c:pt idx="8">
                  <c:v>117</c:v>
                </c:pt>
                <c:pt idx="9">
                  <c:v>101</c:v>
                </c:pt>
                <c:pt idx="10">
                  <c:v>84</c:v>
                </c:pt>
                <c:pt idx="11">
                  <c:v>49</c:v>
                </c:pt>
                <c:pt idx="12">
                  <c:v>51</c:v>
                </c:pt>
                <c:pt idx="13">
                  <c:v>50</c:v>
                </c:pt>
                <c:pt idx="14">
                  <c:v>70</c:v>
                </c:pt>
                <c:pt idx="15">
                  <c:v>90</c:v>
                </c:pt>
                <c:pt idx="16">
                  <c:v>34</c:v>
                </c:pt>
                <c:pt idx="17">
                  <c:v>69</c:v>
                </c:pt>
                <c:pt idx="18">
                  <c:v>75</c:v>
                </c:pt>
                <c:pt idx="19">
                  <c:v>44</c:v>
                </c:pt>
                <c:pt idx="20">
                  <c:v>40</c:v>
                </c:pt>
                <c:pt idx="21">
                  <c:v>46</c:v>
                </c:pt>
                <c:pt idx="22">
                  <c:v>71</c:v>
                </c:pt>
                <c:pt idx="23">
                  <c:v>75</c:v>
                </c:pt>
                <c:pt idx="24">
                  <c:v>141</c:v>
                </c:pt>
                <c:pt idx="25">
                  <c:v>464</c:v>
                </c:pt>
                <c:pt idx="26">
                  <c:v>325</c:v>
                </c:pt>
                <c:pt idx="27">
                  <c:v>168</c:v>
                </c:pt>
                <c:pt idx="28">
                  <c:v>162</c:v>
                </c:pt>
                <c:pt idx="29">
                  <c:v>164</c:v>
                </c:pt>
                <c:pt idx="30">
                  <c:v>94</c:v>
                </c:pt>
                <c:pt idx="31">
                  <c:v>76</c:v>
                </c:pt>
                <c:pt idx="32">
                  <c:v>69</c:v>
                </c:pt>
                <c:pt idx="33">
                  <c:v>60</c:v>
                </c:pt>
                <c:pt idx="34">
                  <c:v>59</c:v>
                </c:pt>
                <c:pt idx="35">
                  <c:v>52</c:v>
                </c:pt>
                <c:pt idx="36">
                  <c:v>62</c:v>
                </c:pt>
                <c:pt idx="37">
                  <c:v>99</c:v>
                </c:pt>
                <c:pt idx="38">
                  <c:v>104</c:v>
                </c:pt>
                <c:pt idx="39">
                  <c:v>147</c:v>
                </c:pt>
                <c:pt idx="40">
                  <c:v>73</c:v>
                </c:pt>
                <c:pt idx="41">
                  <c:v>77</c:v>
                </c:pt>
                <c:pt idx="42">
                  <c:v>56</c:v>
                </c:pt>
                <c:pt idx="43">
                  <c:v>152</c:v>
                </c:pt>
                <c:pt idx="44">
                  <c:v>157</c:v>
                </c:pt>
                <c:pt idx="45">
                  <c:v>91</c:v>
                </c:pt>
                <c:pt idx="46">
                  <c:v>88</c:v>
                </c:pt>
                <c:pt idx="47">
                  <c:v>64</c:v>
                </c:pt>
                <c:pt idx="48">
                  <c:v>64</c:v>
                </c:pt>
                <c:pt idx="49">
                  <c:v>78</c:v>
                </c:pt>
                <c:pt idx="50">
                  <c:v>105</c:v>
                </c:pt>
                <c:pt idx="51">
                  <c:v>77</c:v>
                </c:pt>
                <c:pt idx="52">
                  <c:v>167</c:v>
                </c:pt>
                <c:pt idx="53">
                  <c:v>83</c:v>
                </c:pt>
                <c:pt idx="54">
                  <c:v>39</c:v>
                </c:pt>
                <c:pt idx="55">
                  <c:v>46</c:v>
                </c:pt>
                <c:pt idx="56">
                  <c:v>67</c:v>
                </c:pt>
                <c:pt idx="57">
                  <c:v>70</c:v>
                </c:pt>
                <c:pt idx="58">
                  <c:v>129</c:v>
                </c:pt>
                <c:pt idx="59">
                  <c:v>62</c:v>
                </c:pt>
                <c:pt idx="60">
                  <c:v>143</c:v>
                </c:pt>
                <c:pt idx="61">
                  <c:v>60</c:v>
                </c:pt>
                <c:pt idx="62">
                  <c:v>35</c:v>
                </c:pt>
                <c:pt idx="63">
                  <c:v>64</c:v>
                </c:pt>
                <c:pt idx="64">
                  <c:v>54</c:v>
                </c:pt>
                <c:pt idx="65">
                  <c:v>85</c:v>
                </c:pt>
                <c:pt idx="66">
                  <c:v>64</c:v>
                </c:pt>
                <c:pt idx="67">
                  <c:v>89</c:v>
                </c:pt>
                <c:pt idx="68">
                  <c:v>39</c:v>
                </c:pt>
                <c:pt idx="69">
                  <c:v>55</c:v>
                </c:pt>
                <c:pt idx="70">
                  <c:v>70</c:v>
                </c:pt>
                <c:pt idx="71">
                  <c:v>125</c:v>
                </c:pt>
                <c:pt idx="72">
                  <c:v>92</c:v>
                </c:pt>
                <c:pt idx="73">
                  <c:v>80</c:v>
                </c:pt>
                <c:pt idx="74">
                  <c:v>68</c:v>
                </c:pt>
                <c:pt idx="75">
                  <c:v>77</c:v>
                </c:pt>
                <c:pt idx="76">
                  <c:v>49</c:v>
                </c:pt>
                <c:pt idx="77">
                  <c:v>46</c:v>
                </c:pt>
                <c:pt idx="78">
                  <c:v>51</c:v>
                </c:pt>
                <c:pt idx="79">
                  <c:v>73</c:v>
                </c:pt>
                <c:pt idx="80">
                  <c:v>87</c:v>
                </c:pt>
                <c:pt idx="81">
                  <c:v>92</c:v>
                </c:pt>
                <c:pt idx="82">
                  <c:v>39</c:v>
                </c:pt>
                <c:pt idx="83">
                  <c:v>33</c:v>
                </c:pt>
                <c:pt idx="84">
                  <c:v>35</c:v>
                </c:pt>
                <c:pt idx="85">
                  <c:v>106</c:v>
                </c:pt>
                <c:pt idx="86">
                  <c:v>43</c:v>
                </c:pt>
                <c:pt idx="87">
                  <c:v>117</c:v>
                </c:pt>
                <c:pt idx="88">
                  <c:v>90</c:v>
                </c:pt>
                <c:pt idx="89">
                  <c:v>47</c:v>
                </c:pt>
                <c:pt idx="90">
                  <c:v>43</c:v>
                </c:pt>
                <c:pt idx="91">
                  <c:v>60</c:v>
                </c:pt>
                <c:pt idx="92">
                  <c:v>87</c:v>
                </c:pt>
                <c:pt idx="93">
                  <c:v>86</c:v>
                </c:pt>
                <c:pt idx="94">
                  <c:v>95</c:v>
                </c:pt>
                <c:pt idx="95">
                  <c:v>83</c:v>
                </c:pt>
                <c:pt idx="96">
                  <c:v>26</c:v>
                </c:pt>
                <c:pt idx="97">
                  <c:v>36</c:v>
                </c:pt>
                <c:pt idx="98">
                  <c:v>64</c:v>
                </c:pt>
                <c:pt idx="99">
                  <c:v>42</c:v>
                </c:pt>
                <c:pt idx="100">
                  <c:v>42</c:v>
                </c:pt>
                <c:pt idx="101">
                  <c:v>88</c:v>
                </c:pt>
                <c:pt idx="102">
                  <c:v>86</c:v>
                </c:pt>
                <c:pt idx="103">
                  <c:v>44</c:v>
                </c:pt>
                <c:pt idx="104">
                  <c:v>34</c:v>
                </c:pt>
                <c:pt idx="105">
                  <c:v>50</c:v>
                </c:pt>
                <c:pt idx="106">
                  <c:v>49</c:v>
                </c:pt>
                <c:pt idx="107">
                  <c:v>110</c:v>
                </c:pt>
                <c:pt idx="108">
                  <c:v>85</c:v>
                </c:pt>
                <c:pt idx="109">
                  <c:v>119</c:v>
                </c:pt>
                <c:pt idx="110">
                  <c:v>33</c:v>
                </c:pt>
                <c:pt idx="111">
                  <c:v>66</c:v>
                </c:pt>
                <c:pt idx="112">
                  <c:v>107</c:v>
                </c:pt>
                <c:pt idx="113">
                  <c:v>58</c:v>
                </c:pt>
                <c:pt idx="114">
                  <c:v>88</c:v>
                </c:pt>
                <c:pt idx="115">
                  <c:v>91</c:v>
                </c:pt>
                <c:pt idx="116">
                  <c:v>148</c:v>
                </c:pt>
                <c:pt idx="117">
                  <c:v>133</c:v>
                </c:pt>
                <c:pt idx="118">
                  <c:v>94</c:v>
                </c:pt>
                <c:pt idx="119">
                  <c:v>131</c:v>
                </c:pt>
                <c:pt idx="120">
                  <c:v>106</c:v>
                </c:pt>
                <c:pt idx="121">
                  <c:v>129</c:v>
                </c:pt>
                <c:pt idx="122">
                  <c:v>94</c:v>
                </c:pt>
                <c:pt idx="123">
                  <c:v>96</c:v>
                </c:pt>
                <c:pt idx="124">
                  <c:v>85</c:v>
                </c:pt>
                <c:pt idx="125">
                  <c:v>72</c:v>
                </c:pt>
                <c:pt idx="126">
                  <c:v>118</c:v>
                </c:pt>
                <c:pt idx="127">
                  <c:v>248</c:v>
                </c:pt>
                <c:pt idx="128">
                  <c:v>182</c:v>
                </c:pt>
                <c:pt idx="129">
                  <c:v>114</c:v>
                </c:pt>
                <c:pt idx="130">
                  <c:v>130</c:v>
                </c:pt>
                <c:pt idx="131">
                  <c:v>101</c:v>
                </c:pt>
                <c:pt idx="132">
                  <c:v>73</c:v>
                </c:pt>
                <c:pt idx="133">
                  <c:v>109</c:v>
                </c:pt>
                <c:pt idx="134">
                  <c:v>140</c:v>
                </c:pt>
                <c:pt idx="135">
                  <c:v>98</c:v>
                </c:pt>
                <c:pt idx="136">
                  <c:v>129</c:v>
                </c:pt>
                <c:pt idx="137">
                  <c:v>100</c:v>
                </c:pt>
                <c:pt idx="138">
                  <c:v>72</c:v>
                </c:pt>
                <c:pt idx="139">
                  <c:v>32</c:v>
                </c:pt>
                <c:pt idx="140">
                  <c:v>94</c:v>
                </c:pt>
                <c:pt idx="141">
                  <c:v>183</c:v>
                </c:pt>
                <c:pt idx="142">
                  <c:v>59</c:v>
                </c:pt>
                <c:pt idx="143">
                  <c:v>56</c:v>
                </c:pt>
                <c:pt idx="144">
                  <c:v>89</c:v>
                </c:pt>
                <c:pt idx="145">
                  <c:v>48</c:v>
                </c:pt>
                <c:pt idx="146">
                  <c:v>29</c:v>
                </c:pt>
                <c:pt idx="147">
                  <c:v>105</c:v>
                </c:pt>
                <c:pt idx="148">
                  <c:v>114</c:v>
                </c:pt>
                <c:pt idx="149">
                  <c:v>41</c:v>
                </c:pt>
                <c:pt idx="150">
                  <c:v>47</c:v>
                </c:pt>
                <c:pt idx="151">
                  <c:v>113</c:v>
                </c:pt>
                <c:pt idx="152">
                  <c:v>106</c:v>
                </c:pt>
                <c:pt idx="153">
                  <c:v>96</c:v>
                </c:pt>
                <c:pt idx="154">
                  <c:v>108</c:v>
                </c:pt>
                <c:pt idx="155">
                  <c:v>118</c:v>
                </c:pt>
                <c:pt idx="156">
                  <c:v>127</c:v>
                </c:pt>
                <c:pt idx="157">
                  <c:v>135</c:v>
                </c:pt>
                <c:pt idx="158">
                  <c:v>120</c:v>
                </c:pt>
                <c:pt idx="159">
                  <c:v>45</c:v>
                </c:pt>
                <c:pt idx="160">
                  <c:v>43</c:v>
                </c:pt>
                <c:pt idx="161">
                  <c:v>68</c:v>
                </c:pt>
                <c:pt idx="162">
                  <c:v>73</c:v>
                </c:pt>
                <c:pt idx="163">
                  <c:v>21</c:v>
                </c:pt>
                <c:pt idx="164">
                  <c:v>70</c:v>
                </c:pt>
                <c:pt idx="165">
                  <c:v>61</c:v>
                </c:pt>
                <c:pt idx="166">
                  <c:v>41</c:v>
                </c:pt>
                <c:pt idx="167">
                  <c:v>20</c:v>
                </c:pt>
                <c:pt idx="168">
                  <c:v>33</c:v>
                </c:pt>
                <c:pt idx="169">
                  <c:v>159</c:v>
                </c:pt>
                <c:pt idx="170">
                  <c:v>77</c:v>
                </c:pt>
                <c:pt idx="171">
                  <c:v>58</c:v>
                </c:pt>
                <c:pt idx="172">
                  <c:v>46</c:v>
                </c:pt>
                <c:pt idx="173">
                  <c:v>12</c:v>
                </c:pt>
                <c:pt idx="174">
                  <c:v>62</c:v>
                </c:pt>
                <c:pt idx="175">
                  <c:v>36</c:v>
                </c:pt>
                <c:pt idx="176">
                  <c:v>104</c:v>
                </c:pt>
                <c:pt idx="177">
                  <c:v>159</c:v>
                </c:pt>
                <c:pt idx="178">
                  <c:v>123</c:v>
                </c:pt>
                <c:pt idx="179">
                  <c:v>96</c:v>
                </c:pt>
                <c:pt idx="180">
                  <c:v>45</c:v>
                </c:pt>
                <c:pt idx="181">
                  <c:v>58</c:v>
                </c:pt>
                <c:pt idx="182">
                  <c:v>123</c:v>
                </c:pt>
                <c:pt idx="183">
                  <c:v>152</c:v>
                </c:pt>
                <c:pt idx="184">
                  <c:v>174</c:v>
                </c:pt>
                <c:pt idx="185">
                  <c:v>99</c:v>
                </c:pt>
                <c:pt idx="186">
                  <c:v>137</c:v>
                </c:pt>
                <c:pt idx="187">
                  <c:v>71</c:v>
                </c:pt>
                <c:pt idx="188">
                  <c:v>99</c:v>
                </c:pt>
                <c:pt idx="189">
                  <c:v>113</c:v>
                </c:pt>
                <c:pt idx="190">
                  <c:v>109</c:v>
                </c:pt>
                <c:pt idx="191">
                  <c:v>120</c:v>
                </c:pt>
                <c:pt idx="192">
                  <c:v>139</c:v>
                </c:pt>
                <c:pt idx="193">
                  <c:v>98</c:v>
                </c:pt>
                <c:pt idx="194">
                  <c:v>73</c:v>
                </c:pt>
                <c:pt idx="195">
                  <c:v>17</c:v>
                </c:pt>
                <c:pt idx="196">
                  <c:v>44</c:v>
                </c:pt>
                <c:pt idx="197">
                  <c:v>95</c:v>
                </c:pt>
                <c:pt idx="198">
                  <c:v>73</c:v>
                </c:pt>
                <c:pt idx="199">
                  <c:v>105</c:v>
                </c:pt>
                <c:pt idx="200">
                  <c:v>94</c:v>
                </c:pt>
                <c:pt idx="201">
                  <c:v>61</c:v>
                </c:pt>
                <c:pt idx="202">
                  <c:v>18</c:v>
                </c:pt>
                <c:pt idx="203">
                  <c:v>130</c:v>
                </c:pt>
                <c:pt idx="204">
                  <c:v>234</c:v>
                </c:pt>
                <c:pt idx="205">
                  <c:v>146</c:v>
                </c:pt>
                <c:pt idx="206">
                  <c:v>67</c:v>
                </c:pt>
                <c:pt idx="207">
                  <c:v>70</c:v>
                </c:pt>
                <c:pt idx="208">
                  <c:v>8</c:v>
                </c:pt>
                <c:pt idx="209">
                  <c:v>48</c:v>
                </c:pt>
                <c:pt idx="210">
                  <c:v>95</c:v>
                </c:pt>
                <c:pt idx="211">
                  <c:v>60</c:v>
                </c:pt>
                <c:pt idx="212">
                  <c:v>51</c:v>
                </c:pt>
                <c:pt idx="213">
                  <c:v>55</c:v>
                </c:pt>
                <c:pt idx="214">
                  <c:v>114</c:v>
                </c:pt>
                <c:pt idx="215">
                  <c:v>12</c:v>
                </c:pt>
                <c:pt idx="216">
                  <c:v>67</c:v>
                </c:pt>
                <c:pt idx="217">
                  <c:v>136</c:v>
                </c:pt>
                <c:pt idx="218">
                  <c:v>118</c:v>
                </c:pt>
                <c:pt idx="219">
                  <c:v>53</c:v>
                </c:pt>
                <c:pt idx="220">
                  <c:v>75</c:v>
                </c:pt>
                <c:pt idx="221">
                  <c:v>53</c:v>
                </c:pt>
                <c:pt idx="222">
                  <c:v>15</c:v>
                </c:pt>
                <c:pt idx="223">
                  <c:v>6</c:v>
                </c:pt>
                <c:pt idx="224">
                  <c:v>40</c:v>
                </c:pt>
                <c:pt idx="225">
                  <c:v>43</c:v>
                </c:pt>
                <c:pt idx="226">
                  <c:v>123</c:v>
                </c:pt>
                <c:pt idx="227">
                  <c:v>75</c:v>
                </c:pt>
                <c:pt idx="228">
                  <c:v>132</c:v>
                </c:pt>
                <c:pt idx="229">
                  <c:v>95</c:v>
                </c:pt>
                <c:pt idx="230">
                  <c:v>31</c:v>
                </c:pt>
                <c:pt idx="231">
                  <c:v>142</c:v>
                </c:pt>
                <c:pt idx="232">
                  <c:v>34</c:v>
                </c:pt>
                <c:pt idx="233">
                  <c:v>77</c:v>
                </c:pt>
                <c:pt idx="234">
                  <c:v>83</c:v>
                </c:pt>
                <c:pt idx="235">
                  <c:v>17</c:v>
                </c:pt>
                <c:pt idx="236">
                  <c:v>5</c:v>
                </c:pt>
                <c:pt idx="237">
                  <c:v>14</c:v>
                </c:pt>
                <c:pt idx="238">
                  <c:v>49</c:v>
                </c:pt>
                <c:pt idx="239">
                  <c:v>63</c:v>
                </c:pt>
                <c:pt idx="240">
                  <c:v>38</c:v>
                </c:pt>
                <c:pt idx="241">
                  <c:v>106</c:v>
                </c:pt>
                <c:pt idx="242">
                  <c:v>93</c:v>
                </c:pt>
                <c:pt idx="243">
                  <c:v>11</c:v>
                </c:pt>
                <c:pt idx="244">
                  <c:v>42</c:v>
                </c:pt>
                <c:pt idx="245">
                  <c:v>82</c:v>
                </c:pt>
                <c:pt idx="246">
                  <c:v>92</c:v>
                </c:pt>
                <c:pt idx="247">
                  <c:v>117</c:v>
                </c:pt>
                <c:pt idx="248">
                  <c:v>65</c:v>
                </c:pt>
                <c:pt idx="249">
                  <c:v>102</c:v>
                </c:pt>
                <c:pt idx="250">
                  <c:v>68</c:v>
                </c:pt>
                <c:pt idx="251">
                  <c:v>5</c:v>
                </c:pt>
                <c:pt idx="252">
                  <c:v>103</c:v>
                </c:pt>
                <c:pt idx="253">
                  <c:v>53</c:v>
                </c:pt>
                <c:pt idx="254">
                  <c:v>63</c:v>
                </c:pt>
                <c:pt idx="255">
                  <c:v>38</c:v>
                </c:pt>
                <c:pt idx="256">
                  <c:v>134</c:v>
                </c:pt>
                <c:pt idx="257">
                  <c:v>67</c:v>
                </c:pt>
                <c:pt idx="258">
                  <c:v>61</c:v>
                </c:pt>
                <c:pt idx="259">
                  <c:v>44</c:v>
                </c:pt>
                <c:pt idx="260">
                  <c:v>56</c:v>
                </c:pt>
                <c:pt idx="261">
                  <c:v>31</c:v>
                </c:pt>
                <c:pt idx="262">
                  <c:v>34</c:v>
                </c:pt>
                <c:pt idx="263">
                  <c:v>54</c:v>
                </c:pt>
                <c:pt idx="264">
                  <c:v>35</c:v>
                </c:pt>
                <c:pt idx="265">
                  <c:v>5</c:v>
                </c:pt>
                <c:pt idx="266">
                  <c:v>68</c:v>
                </c:pt>
                <c:pt idx="267">
                  <c:v>111</c:v>
                </c:pt>
                <c:pt idx="268">
                  <c:v>70</c:v>
                </c:pt>
                <c:pt idx="269">
                  <c:v>62</c:v>
                </c:pt>
                <c:pt idx="270">
                  <c:v>93</c:v>
                </c:pt>
                <c:pt idx="271">
                  <c:v>46</c:v>
                </c:pt>
                <c:pt idx="272">
                  <c:v>66</c:v>
                </c:pt>
                <c:pt idx="273">
                  <c:v>26</c:v>
                </c:pt>
                <c:pt idx="274">
                  <c:v>134</c:v>
                </c:pt>
                <c:pt idx="275">
                  <c:v>143</c:v>
                </c:pt>
                <c:pt idx="276">
                  <c:v>18</c:v>
                </c:pt>
                <c:pt idx="277">
                  <c:v>86</c:v>
                </c:pt>
                <c:pt idx="278">
                  <c:v>90</c:v>
                </c:pt>
                <c:pt idx="279">
                  <c:v>58</c:v>
                </c:pt>
                <c:pt idx="280">
                  <c:v>76</c:v>
                </c:pt>
                <c:pt idx="281">
                  <c:v>87</c:v>
                </c:pt>
                <c:pt idx="282">
                  <c:v>103</c:v>
                </c:pt>
                <c:pt idx="283">
                  <c:v>134</c:v>
                </c:pt>
                <c:pt idx="284">
                  <c:v>130</c:v>
                </c:pt>
                <c:pt idx="285">
                  <c:v>66</c:v>
                </c:pt>
                <c:pt idx="286">
                  <c:v>5</c:v>
                </c:pt>
                <c:pt idx="287">
                  <c:v>91</c:v>
                </c:pt>
                <c:pt idx="288">
                  <c:v>76</c:v>
                </c:pt>
                <c:pt idx="289">
                  <c:v>57</c:v>
                </c:pt>
                <c:pt idx="290">
                  <c:v>90</c:v>
                </c:pt>
                <c:pt idx="291">
                  <c:v>61</c:v>
                </c:pt>
                <c:pt idx="292">
                  <c:v>43</c:v>
                </c:pt>
                <c:pt idx="293">
                  <c:v>72</c:v>
                </c:pt>
                <c:pt idx="294">
                  <c:v>139</c:v>
                </c:pt>
                <c:pt idx="295">
                  <c:v>140</c:v>
                </c:pt>
                <c:pt idx="296">
                  <c:v>95</c:v>
                </c:pt>
                <c:pt idx="297">
                  <c:v>77</c:v>
                </c:pt>
                <c:pt idx="298">
                  <c:v>122</c:v>
                </c:pt>
                <c:pt idx="299">
                  <c:v>57</c:v>
                </c:pt>
                <c:pt idx="300">
                  <c:v>27</c:v>
                </c:pt>
                <c:pt idx="301">
                  <c:v>79</c:v>
                </c:pt>
                <c:pt idx="302">
                  <c:v>27</c:v>
                </c:pt>
                <c:pt idx="303">
                  <c:v>95</c:v>
                </c:pt>
                <c:pt idx="304">
                  <c:v>100</c:v>
                </c:pt>
                <c:pt idx="305">
                  <c:v>96</c:v>
                </c:pt>
                <c:pt idx="306">
                  <c:v>54</c:v>
                </c:pt>
                <c:pt idx="307">
                  <c:v>36</c:v>
                </c:pt>
                <c:pt idx="308">
                  <c:v>54</c:v>
                </c:pt>
                <c:pt idx="309">
                  <c:v>35</c:v>
                </c:pt>
                <c:pt idx="310">
                  <c:v>159</c:v>
                </c:pt>
                <c:pt idx="311">
                  <c:v>68</c:v>
                </c:pt>
                <c:pt idx="312">
                  <c:v>144</c:v>
                </c:pt>
                <c:pt idx="313">
                  <c:v>23</c:v>
                </c:pt>
                <c:pt idx="314">
                  <c:v>14</c:v>
                </c:pt>
                <c:pt idx="315">
                  <c:v>47</c:v>
                </c:pt>
                <c:pt idx="316">
                  <c:v>121</c:v>
                </c:pt>
                <c:pt idx="317">
                  <c:v>89</c:v>
                </c:pt>
                <c:pt idx="318">
                  <c:v>94</c:v>
                </c:pt>
                <c:pt idx="319">
                  <c:v>140</c:v>
                </c:pt>
                <c:pt idx="320">
                  <c:v>14</c:v>
                </c:pt>
                <c:pt idx="321">
                  <c:v>5</c:v>
                </c:pt>
                <c:pt idx="322">
                  <c:v>25</c:v>
                </c:pt>
                <c:pt idx="323">
                  <c:v>82</c:v>
                </c:pt>
                <c:pt idx="324">
                  <c:v>54</c:v>
                </c:pt>
                <c:pt idx="325">
                  <c:v>102</c:v>
                </c:pt>
                <c:pt idx="326">
                  <c:v>69</c:v>
                </c:pt>
                <c:pt idx="327">
                  <c:v>13</c:v>
                </c:pt>
                <c:pt idx="328">
                  <c:v>16</c:v>
                </c:pt>
                <c:pt idx="329">
                  <c:v>44</c:v>
                </c:pt>
                <c:pt idx="330">
                  <c:v>38</c:v>
                </c:pt>
                <c:pt idx="331">
                  <c:v>39</c:v>
                </c:pt>
                <c:pt idx="332">
                  <c:v>34</c:v>
                </c:pt>
                <c:pt idx="333">
                  <c:v>45</c:v>
                </c:pt>
                <c:pt idx="334">
                  <c:v>33</c:v>
                </c:pt>
                <c:pt idx="335">
                  <c:v>47</c:v>
                </c:pt>
                <c:pt idx="336">
                  <c:v>134</c:v>
                </c:pt>
                <c:pt idx="337">
                  <c:v>132</c:v>
                </c:pt>
                <c:pt idx="338">
                  <c:v>28</c:v>
                </c:pt>
                <c:pt idx="339">
                  <c:v>47</c:v>
                </c:pt>
                <c:pt idx="340">
                  <c:v>74</c:v>
                </c:pt>
                <c:pt idx="341">
                  <c:v>12</c:v>
                </c:pt>
                <c:pt idx="342">
                  <c:v>33</c:v>
                </c:pt>
                <c:pt idx="343">
                  <c:v>32</c:v>
                </c:pt>
                <c:pt idx="344">
                  <c:v>76</c:v>
                </c:pt>
                <c:pt idx="345">
                  <c:v>59</c:v>
                </c:pt>
                <c:pt idx="346">
                  <c:v>24</c:v>
                </c:pt>
                <c:pt idx="347">
                  <c:v>87</c:v>
                </c:pt>
                <c:pt idx="348">
                  <c:v>39</c:v>
                </c:pt>
                <c:pt idx="349">
                  <c:v>1</c:v>
                </c:pt>
                <c:pt idx="350">
                  <c:v>129</c:v>
                </c:pt>
                <c:pt idx="351">
                  <c:v>28</c:v>
                </c:pt>
                <c:pt idx="352">
                  <c:v>94</c:v>
                </c:pt>
                <c:pt idx="353">
                  <c:v>19</c:v>
                </c:pt>
                <c:pt idx="354">
                  <c:v>46</c:v>
                </c:pt>
                <c:pt idx="355">
                  <c:v>9</c:v>
                </c:pt>
                <c:pt idx="356">
                  <c:v>6</c:v>
                </c:pt>
                <c:pt idx="357">
                  <c:v>13</c:v>
                </c:pt>
                <c:pt idx="358">
                  <c:v>66</c:v>
                </c:pt>
                <c:pt idx="359">
                  <c:v>23</c:v>
                </c:pt>
                <c:pt idx="360">
                  <c:v>45</c:v>
                </c:pt>
                <c:pt idx="361">
                  <c:v>53</c:v>
                </c:pt>
                <c:pt idx="362">
                  <c:v>26</c:v>
                </c:pt>
                <c:pt idx="363">
                  <c:v>2</c:v>
                </c:pt>
                <c:pt idx="364">
                  <c:v>12</c:v>
                </c:pt>
                <c:pt idx="365">
                  <c:v>63</c:v>
                </c:pt>
                <c:pt idx="366">
                  <c:v>58</c:v>
                </c:pt>
                <c:pt idx="367">
                  <c:v>33</c:v>
                </c:pt>
                <c:pt idx="368">
                  <c:v>97</c:v>
                </c:pt>
                <c:pt idx="369">
                  <c:v>11</c:v>
                </c:pt>
                <c:pt idx="370">
                  <c:v>31</c:v>
                </c:pt>
                <c:pt idx="371">
                  <c:v>61</c:v>
                </c:pt>
                <c:pt idx="372">
                  <c:v>84</c:v>
                </c:pt>
                <c:pt idx="373">
                  <c:v>57</c:v>
                </c:pt>
                <c:pt idx="374">
                  <c:v>39</c:v>
                </c:pt>
                <c:pt idx="375">
                  <c:v>63</c:v>
                </c:pt>
                <c:pt idx="376">
                  <c:v>48</c:v>
                </c:pt>
                <c:pt idx="377">
                  <c:v>38</c:v>
                </c:pt>
                <c:pt idx="378">
                  <c:v>115</c:v>
                </c:pt>
                <c:pt idx="379">
                  <c:v>67</c:v>
                </c:pt>
                <c:pt idx="380">
                  <c:v>135</c:v>
                </c:pt>
                <c:pt idx="381">
                  <c:v>138</c:v>
                </c:pt>
                <c:pt idx="382">
                  <c:v>109</c:v>
                </c:pt>
                <c:pt idx="383">
                  <c:v>46</c:v>
                </c:pt>
                <c:pt idx="384">
                  <c:v>13</c:v>
                </c:pt>
                <c:pt idx="385">
                  <c:v>24</c:v>
                </c:pt>
                <c:pt idx="386">
                  <c:v>39</c:v>
                </c:pt>
                <c:pt idx="387">
                  <c:v>59</c:v>
                </c:pt>
                <c:pt idx="388">
                  <c:v>73</c:v>
                </c:pt>
                <c:pt idx="389">
                  <c:v>96</c:v>
                </c:pt>
                <c:pt idx="390">
                  <c:v>14</c:v>
                </c:pt>
                <c:pt idx="391">
                  <c:v>30</c:v>
                </c:pt>
                <c:pt idx="392">
                  <c:v>23</c:v>
                </c:pt>
                <c:pt idx="393">
                  <c:v>58</c:v>
                </c:pt>
                <c:pt idx="394">
                  <c:v>43</c:v>
                </c:pt>
                <c:pt idx="395">
                  <c:v>45</c:v>
                </c:pt>
                <c:pt idx="396">
                  <c:v>42</c:v>
                </c:pt>
                <c:pt idx="397">
                  <c:v>27</c:v>
                </c:pt>
                <c:pt idx="398">
                  <c:v>67</c:v>
                </c:pt>
                <c:pt idx="399">
                  <c:v>51</c:v>
                </c:pt>
                <c:pt idx="400">
                  <c:v>27</c:v>
                </c:pt>
                <c:pt idx="401">
                  <c:v>59</c:v>
                </c:pt>
                <c:pt idx="402">
                  <c:v>46</c:v>
                </c:pt>
                <c:pt idx="403">
                  <c:v>21</c:v>
                </c:pt>
                <c:pt idx="404">
                  <c:v>53</c:v>
                </c:pt>
                <c:pt idx="405">
                  <c:v>18</c:v>
                </c:pt>
                <c:pt idx="406">
                  <c:v>57</c:v>
                </c:pt>
                <c:pt idx="407">
                  <c:v>41</c:v>
                </c:pt>
                <c:pt idx="408">
                  <c:v>80</c:v>
                </c:pt>
                <c:pt idx="409">
                  <c:v>15</c:v>
                </c:pt>
                <c:pt idx="410">
                  <c:v>91</c:v>
                </c:pt>
                <c:pt idx="411">
                  <c:v>143</c:v>
                </c:pt>
                <c:pt idx="412">
                  <c:v>108</c:v>
                </c:pt>
                <c:pt idx="413">
                  <c:v>53</c:v>
                </c:pt>
                <c:pt idx="414">
                  <c:v>74</c:v>
                </c:pt>
                <c:pt idx="415">
                  <c:v>33</c:v>
                </c:pt>
                <c:pt idx="416">
                  <c:v>53</c:v>
                </c:pt>
                <c:pt idx="417">
                  <c:v>45</c:v>
                </c:pt>
                <c:pt idx="418">
                  <c:v>16</c:v>
                </c:pt>
                <c:pt idx="419">
                  <c:v>20</c:v>
                </c:pt>
                <c:pt idx="420">
                  <c:v>30</c:v>
                </c:pt>
                <c:pt idx="421">
                  <c:v>27</c:v>
                </c:pt>
                <c:pt idx="422">
                  <c:v>33</c:v>
                </c:pt>
                <c:pt idx="423">
                  <c:v>37</c:v>
                </c:pt>
                <c:pt idx="424">
                  <c:v>134</c:v>
                </c:pt>
                <c:pt idx="425">
                  <c:v>14</c:v>
                </c:pt>
                <c:pt idx="426">
                  <c:v>8</c:v>
                </c:pt>
                <c:pt idx="427">
                  <c:v>107</c:v>
                </c:pt>
                <c:pt idx="428">
                  <c:v>120</c:v>
                </c:pt>
                <c:pt idx="429">
                  <c:v>50</c:v>
                </c:pt>
                <c:pt idx="430">
                  <c:v>78</c:v>
                </c:pt>
                <c:pt idx="431">
                  <c:v>26</c:v>
                </c:pt>
                <c:pt idx="432">
                  <c:v>86</c:v>
                </c:pt>
                <c:pt idx="433">
                  <c:v>16</c:v>
                </c:pt>
              </c:numCache>
            </c:numRef>
          </c:val>
          <c:smooth val="0"/>
          <c:extLst>
            <c:ext xmlns:c16="http://schemas.microsoft.com/office/drawing/2014/chart" uri="{C3380CC4-5D6E-409C-BE32-E72D297353CC}">
              <c16:uniqueId val="{00000000-C369-440F-AA65-40AA798E286A}"/>
            </c:ext>
          </c:extLst>
        </c:ser>
        <c:dLbls>
          <c:showLegendKey val="0"/>
          <c:showVal val="0"/>
          <c:showCatName val="0"/>
          <c:showSerName val="0"/>
          <c:showPercent val="0"/>
          <c:showBubbleSize val="0"/>
        </c:dLbls>
        <c:smooth val="0"/>
        <c:axId val="472386336"/>
        <c:axId val="472389288"/>
      </c:lineChart>
      <c:dateAx>
        <c:axId val="47238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389288"/>
        <c:crosses val="autoZero"/>
        <c:auto val="1"/>
        <c:lblOffset val="100"/>
        <c:baseTimeUnit val="days"/>
      </c:dateAx>
      <c:valAx>
        <c:axId val="472389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238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Sheet1!$A$2:$A$435</c:f>
              <c:numCache>
                <c:formatCode>m/d/yyyy</c:formatCode>
                <c:ptCount val="434"/>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pt idx="355">
                  <c:v>44919</c:v>
                </c:pt>
                <c:pt idx="356">
                  <c:v>44920</c:v>
                </c:pt>
                <c:pt idx="357">
                  <c:v>44921</c:v>
                </c:pt>
                <c:pt idx="358">
                  <c:v>44922</c:v>
                </c:pt>
                <c:pt idx="359">
                  <c:v>44923</c:v>
                </c:pt>
                <c:pt idx="360">
                  <c:v>44924</c:v>
                </c:pt>
                <c:pt idx="361">
                  <c:v>44925</c:v>
                </c:pt>
                <c:pt idx="362">
                  <c:v>44926</c:v>
                </c:pt>
                <c:pt idx="363">
                  <c:v>44927</c:v>
                </c:pt>
                <c:pt idx="364">
                  <c:v>44928</c:v>
                </c:pt>
                <c:pt idx="365">
                  <c:v>44929</c:v>
                </c:pt>
                <c:pt idx="366">
                  <c:v>44930</c:v>
                </c:pt>
                <c:pt idx="367">
                  <c:v>44931</c:v>
                </c:pt>
                <c:pt idx="368">
                  <c:v>44932</c:v>
                </c:pt>
                <c:pt idx="369">
                  <c:v>44933</c:v>
                </c:pt>
                <c:pt idx="370">
                  <c:v>44934</c:v>
                </c:pt>
                <c:pt idx="371">
                  <c:v>44935</c:v>
                </c:pt>
                <c:pt idx="372">
                  <c:v>44936</c:v>
                </c:pt>
                <c:pt idx="373">
                  <c:v>44937</c:v>
                </c:pt>
                <c:pt idx="374">
                  <c:v>44938</c:v>
                </c:pt>
                <c:pt idx="375">
                  <c:v>44939</c:v>
                </c:pt>
                <c:pt idx="376">
                  <c:v>44940</c:v>
                </c:pt>
                <c:pt idx="377">
                  <c:v>44941</c:v>
                </c:pt>
                <c:pt idx="378">
                  <c:v>44942</c:v>
                </c:pt>
                <c:pt idx="379">
                  <c:v>44943</c:v>
                </c:pt>
                <c:pt idx="380">
                  <c:v>44944</c:v>
                </c:pt>
                <c:pt idx="381">
                  <c:v>44945</c:v>
                </c:pt>
                <c:pt idx="382">
                  <c:v>44946</c:v>
                </c:pt>
                <c:pt idx="383">
                  <c:v>44947</c:v>
                </c:pt>
                <c:pt idx="384">
                  <c:v>44948</c:v>
                </c:pt>
                <c:pt idx="385">
                  <c:v>44949</c:v>
                </c:pt>
                <c:pt idx="386">
                  <c:v>44950</c:v>
                </c:pt>
                <c:pt idx="387">
                  <c:v>44951</c:v>
                </c:pt>
                <c:pt idx="388">
                  <c:v>44952</c:v>
                </c:pt>
                <c:pt idx="389">
                  <c:v>44953</c:v>
                </c:pt>
                <c:pt idx="390">
                  <c:v>44954</c:v>
                </c:pt>
                <c:pt idx="391">
                  <c:v>44955</c:v>
                </c:pt>
                <c:pt idx="392">
                  <c:v>44956</c:v>
                </c:pt>
                <c:pt idx="393">
                  <c:v>44957</c:v>
                </c:pt>
                <c:pt idx="394">
                  <c:v>44958</c:v>
                </c:pt>
                <c:pt idx="395">
                  <c:v>44959</c:v>
                </c:pt>
                <c:pt idx="396">
                  <c:v>44960</c:v>
                </c:pt>
                <c:pt idx="397">
                  <c:v>44961</c:v>
                </c:pt>
                <c:pt idx="398">
                  <c:v>44962</c:v>
                </c:pt>
                <c:pt idx="399">
                  <c:v>44963</c:v>
                </c:pt>
                <c:pt idx="400">
                  <c:v>44964</c:v>
                </c:pt>
                <c:pt idx="401">
                  <c:v>44965</c:v>
                </c:pt>
                <c:pt idx="402">
                  <c:v>44966</c:v>
                </c:pt>
                <c:pt idx="403">
                  <c:v>44967</c:v>
                </c:pt>
                <c:pt idx="404">
                  <c:v>44968</c:v>
                </c:pt>
                <c:pt idx="405">
                  <c:v>44969</c:v>
                </c:pt>
                <c:pt idx="406">
                  <c:v>44970</c:v>
                </c:pt>
                <c:pt idx="407">
                  <c:v>44971</c:v>
                </c:pt>
                <c:pt idx="408">
                  <c:v>44972</c:v>
                </c:pt>
                <c:pt idx="409">
                  <c:v>44973</c:v>
                </c:pt>
                <c:pt idx="410">
                  <c:v>44974</c:v>
                </c:pt>
                <c:pt idx="411">
                  <c:v>44975</c:v>
                </c:pt>
                <c:pt idx="412">
                  <c:v>44976</c:v>
                </c:pt>
                <c:pt idx="413">
                  <c:v>44977</c:v>
                </c:pt>
                <c:pt idx="414">
                  <c:v>44978</c:v>
                </c:pt>
                <c:pt idx="415">
                  <c:v>44979</c:v>
                </c:pt>
                <c:pt idx="416">
                  <c:v>44980</c:v>
                </c:pt>
                <c:pt idx="417">
                  <c:v>44981</c:v>
                </c:pt>
                <c:pt idx="418">
                  <c:v>44982</c:v>
                </c:pt>
                <c:pt idx="419">
                  <c:v>44983</c:v>
                </c:pt>
                <c:pt idx="420">
                  <c:v>44984</c:v>
                </c:pt>
                <c:pt idx="421">
                  <c:v>44985</c:v>
                </c:pt>
                <c:pt idx="422">
                  <c:v>44986</c:v>
                </c:pt>
                <c:pt idx="423">
                  <c:v>44987</c:v>
                </c:pt>
                <c:pt idx="424">
                  <c:v>44988</c:v>
                </c:pt>
                <c:pt idx="425">
                  <c:v>44989</c:v>
                </c:pt>
                <c:pt idx="426">
                  <c:v>44990</c:v>
                </c:pt>
                <c:pt idx="427">
                  <c:v>44991</c:v>
                </c:pt>
                <c:pt idx="428">
                  <c:v>44992</c:v>
                </c:pt>
                <c:pt idx="429">
                  <c:v>44993</c:v>
                </c:pt>
                <c:pt idx="430">
                  <c:v>44994</c:v>
                </c:pt>
                <c:pt idx="431">
                  <c:v>44995</c:v>
                </c:pt>
                <c:pt idx="432">
                  <c:v>44996</c:v>
                </c:pt>
                <c:pt idx="433">
                  <c:v>44997</c:v>
                </c:pt>
              </c:numCache>
            </c:numRef>
          </c:cat>
          <c:val>
            <c:numRef>
              <c:f>Sheet1!$B$2:$B$435</c:f>
              <c:numCache>
                <c:formatCode>General</c:formatCode>
                <c:ptCount val="434"/>
                <c:pt idx="0">
                  <c:v>0</c:v>
                </c:pt>
                <c:pt idx="1">
                  <c:v>0</c:v>
                </c:pt>
                <c:pt idx="2">
                  <c:v>273</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4040</c:v>
                </c:pt>
                <c:pt idx="25">
                  <c:v>0</c:v>
                </c:pt>
                <c:pt idx="26">
                  <c:v>0</c:v>
                </c:pt>
                <c:pt idx="27">
                  <c:v>0</c:v>
                </c:pt>
                <c:pt idx="28">
                  <c:v>6220</c:v>
                </c:pt>
                <c:pt idx="29">
                  <c:v>4053</c:v>
                </c:pt>
                <c:pt idx="30">
                  <c:v>14711</c:v>
                </c:pt>
                <c:pt idx="31">
                  <c:v>7726</c:v>
                </c:pt>
                <c:pt idx="32">
                  <c:v>9299</c:v>
                </c:pt>
                <c:pt idx="33">
                  <c:v>0</c:v>
                </c:pt>
                <c:pt idx="34">
                  <c:v>0</c:v>
                </c:pt>
                <c:pt idx="35">
                  <c:v>0</c:v>
                </c:pt>
                <c:pt idx="36">
                  <c:v>0</c:v>
                </c:pt>
                <c:pt idx="37">
                  <c:v>10416</c:v>
                </c:pt>
                <c:pt idx="38">
                  <c:v>0</c:v>
                </c:pt>
                <c:pt idx="39">
                  <c:v>14967</c:v>
                </c:pt>
                <c:pt idx="40">
                  <c:v>0</c:v>
                </c:pt>
                <c:pt idx="41">
                  <c:v>0</c:v>
                </c:pt>
                <c:pt idx="42">
                  <c:v>0</c:v>
                </c:pt>
                <c:pt idx="43">
                  <c:v>35843</c:v>
                </c:pt>
                <c:pt idx="44">
                  <c:v>0</c:v>
                </c:pt>
                <c:pt idx="45">
                  <c:v>7647</c:v>
                </c:pt>
                <c:pt idx="46">
                  <c:v>0</c:v>
                </c:pt>
                <c:pt idx="47">
                  <c:v>0</c:v>
                </c:pt>
                <c:pt idx="48">
                  <c:v>0</c:v>
                </c:pt>
                <c:pt idx="49">
                  <c:v>0</c:v>
                </c:pt>
                <c:pt idx="50">
                  <c:v>11922</c:v>
                </c:pt>
                <c:pt idx="51">
                  <c:v>0</c:v>
                </c:pt>
                <c:pt idx="52">
                  <c:v>37843</c:v>
                </c:pt>
                <c:pt idx="53">
                  <c:v>0</c:v>
                </c:pt>
                <c:pt idx="54">
                  <c:v>0</c:v>
                </c:pt>
                <c:pt idx="55">
                  <c:v>0</c:v>
                </c:pt>
                <c:pt idx="56">
                  <c:v>4020</c:v>
                </c:pt>
                <c:pt idx="57">
                  <c:v>0</c:v>
                </c:pt>
                <c:pt idx="58">
                  <c:v>17564</c:v>
                </c:pt>
                <c:pt idx="59">
                  <c:v>0</c:v>
                </c:pt>
                <c:pt idx="60">
                  <c:v>19902</c:v>
                </c:pt>
                <c:pt idx="61">
                  <c:v>0</c:v>
                </c:pt>
                <c:pt idx="62">
                  <c:v>0</c:v>
                </c:pt>
                <c:pt idx="63">
                  <c:v>0</c:v>
                </c:pt>
                <c:pt idx="64">
                  <c:v>0</c:v>
                </c:pt>
                <c:pt idx="65">
                  <c:v>15674</c:v>
                </c:pt>
                <c:pt idx="66">
                  <c:v>0</c:v>
                </c:pt>
                <c:pt idx="67">
                  <c:v>0</c:v>
                </c:pt>
                <c:pt idx="68">
                  <c:v>0</c:v>
                </c:pt>
                <c:pt idx="69">
                  <c:v>0</c:v>
                </c:pt>
                <c:pt idx="70">
                  <c:v>0</c:v>
                </c:pt>
                <c:pt idx="71">
                  <c:v>10905</c:v>
                </c:pt>
                <c:pt idx="72">
                  <c:v>10214</c:v>
                </c:pt>
                <c:pt idx="73">
                  <c:v>0</c:v>
                </c:pt>
                <c:pt idx="74">
                  <c:v>0</c:v>
                </c:pt>
                <c:pt idx="75">
                  <c:v>0</c:v>
                </c:pt>
                <c:pt idx="76">
                  <c:v>0</c:v>
                </c:pt>
                <c:pt idx="77">
                  <c:v>0</c:v>
                </c:pt>
                <c:pt idx="78">
                  <c:v>0</c:v>
                </c:pt>
                <c:pt idx="79">
                  <c:v>0</c:v>
                </c:pt>
                <c:pt idx="80">
                  <c:v>14103</c:v>
                </c:pt>
                <c:pt idx="81">
                  <c:v>14242</c:v>
                </c:pt>
                <c:pt idx="82">
                  <c:v>0</c:v>
                </c:pt>
                <c:pt idx="83">
                  <c:v>0</c:v>
                </c:pt>
                <c:pt idx="84">
                  <c:v>0</c:v>
                </c:pt>
                <c:pt idx="85">
                  <c:v>4749</c:v>
                </c:pt>
                <c:pt idx="86">
                  <c:v>0</c:v>
                </c:pt>
                <c:pt idx="87">
                  <c:v>11585</c:v>
                </c:pt>
                <c:pt idx="88">
                  <c:v>0</c:v>
                </c:pt>
                <c:pt idx="89">
                  <c:v>0</c:v>
                </c:pt>
                <c:pt idx="90">
                  <c:v>0</c:v>
                </c:pt>
                <c:pt idx="91">
                  <c:v>0</c:v>
                </c:pt>
                <c:pt idx="92">
                  <c:v>0</c:v>
                </c:pt>
                <c:pt idx="93">
                  <c:v>14421</c:v>
                </c:pt>
                <c:pt idx="94">
                  <c:v>6108</c:v>
                </c:pt>
                <c:pt idx="95">
                  <c:v>5534</c:v>
                </c:pt>
                <c:pt idx="96">
                  <c:v>0</c:v>
                </c:pt>
                <c:pt idx="97">
                  <c:v>0</c:v>
                </c:pt>
                <c:pt idx="98">
                  <c:v>0</c:v>
                </c:pt>
                <c:pt idx="99">
                  <c:v>0</c:v>
                </c:pt>
                <c:pt idx="100">
                  <c:v>6700</c:v>
                </c:pt>
                <c:pt idx="101">
                  <c:v>6783</c:v>
                </c:pt>
                <c:pt idx="102">
                  <c:v>0</c:v>
                </c:pt>
                <c:pt idx="103">
                  <c:v>0</c:v>
                </c:pt>
                <c:pt idx="104">
                  <c:v>0</c:v>
                </c:pt>
                <c:pt idx="105">
                  <c:v>0</c:v>
                </c:pt>
                <c:pt idx="106">
                  <c:v>0</c:v>
                </c:pt>
                <c:pt idx="107">
                  <c:v>13997</c:v>
                </c:pt>
                <c:pt idx="108">
                  <c:v>0</c:v>
                </c:pt>
                <c:pt idx="109">
                  <c:v>6752</c:v>
                </c:pt>
                <c:pt idx="110">
                  <c:v>0</c:v>
                </c:pt>
                <c:pt idx="111">
                  <c:v>0</c:v>
                </c:pt>
                <c:pt idx="112">
                  <c:v>0</c:v>
                </c:pt>
                <c:pt idx="113">
                  <c:v>7824</c:v>
                </c:pt>
                <c:pt idx="114">
                  <c:v>3316</c:v>
                </c:pt>
                <c:pt idx="115">
                  <c:v>4702</c:v>
                </c:pt>
                <c:pt idx="116">
                  <c:v>31034</c:v>
                </c:pt>
                <c:pt idx="117">
                  <c:v>3415</c:v>
                </c:pt>
                <c:pt idx="118">
                  <c:v>0</c:v>
                </c:pt>
                <c:pt idx="119">
                  <c:v>5415</c:v>
                </c:pt>
                <c:pt idx="120">
                  <c:v>6768</c:v>
                </c:pt>
                <c:pt idx="121">
                  <c:v>5929</c:v>
                </c:pt>
                <c:pt idx="122">
                  <c:v>15769</c:v>
                </c:pt>
                <c:pt idx="123">
                  <c:v>6538</c:v>
                </c:pt>
                <c:pt idx="124">
                  <c:v>0</c:v>
                </c:pt>
                <c:pt idx="125">
                  <c:v>0</c:v>
                </c:pt>
                <c:pt idx="126">
                  <c:v>6386</c:v>
                </c:pt>
                <c:pt idx="127">
                  <c:v>31475</c:v>
                </c:pt>
                <c:pt idx="128">
                  <c:v>0</c:v>
                </c:pt>
                <c:pt idx="129">
                  <c:v>0</c:v>
                </c:pt>
                <c:pt idx="130">
                  <c:v>22412</c:v>
                </c:pt>
                <c:pt idx="131">
                  <c:v>16440</c:v>
                </c:pt>
                <c:pt idx="132">
                  <c:v>0</c:v>
                </c:pt>
                <c:pt idx="133">
                  <c:v>6634</c:v>
                </c:pt>
                <c:pt idx="134">
                  <c:v>10443</c:v>
                </c:pt>
                <c:pt idx="135">
                  <c:v>6187</c:v>
                </c:pt>
                <c:pt idx="136">
                  <c:v>25066</c:v>
                </c:pt>
                <c:pt idx="137">
                  <c:v>0</c:v>
                </c:pt>
                <c:pt idx="138">
                  <c:v>11765</c:v>
                </c:pt>
                <c:pt idx="139">
                  <c:v>0</c:v>
                </c:pt>
                <c:pt idx="140">
                  <c:v>5508</c:v>
                </c:pt>
                <c:pt idx="141">
                  <c:v>7028</c:v>
                </c:pt>
                <c:pt idx="142">
                  <c:v>7978</c:v>
                </c:pt>
                <c:pt idx="143">
                  <c:v>0</c:v>
                </c:pt>
                <c:pt idx="144">
                  <c:v>17075</c:v>
                </c:pt>
                <c:pt idx="145">
                  <c:v>0</c:v>
                </c:pt>
                <c:pt idx="146">
                  <c:v>0</c:v>
                </c:pt>
                <c:pt idx="147">
                  <c:v>8577</c:v>
                </c:pt>
                <c:pt idx="148">
                  <c:v>5191</c:v>
                </c:pt>
                <c:pt idx="149">
                  <c:v>0</c:v>
                </c:pt>
                <c:pt idx="150">
                  <c:v>0</c:v>
                </c:pt>
                <c:pt idx="151">
                  <c:v>0</c:v>
                </c:pt>
                <c:pt idx="152">
                  <c:v>45065</c:v>
                </c:pt>
                <c:pt idx="153">
                  <c:v>0</c:v>
                </c:pt>
                <c:pt idx="154">
                  <c:v>0</c:v>
                </c:pt>
                <c:pt idx="155">
                  <c:v>0</c:v>
                </c:pt>
                <c:pt idx="156">
                  <c:v>6927</c:v>
                </c:pt>
                <c:pt idx="157">
                  <c:v>8256</c:v>
                </c:pt>
                <c:pt idx="158">
                  <c:v>0</c:v>
                </c:pt>
                <c:pt idx="159">
                  <c:v>0</c:v>
                </c:pt>
                <c:pt idx="160">
                  <c:v>0</c:v>
                </c:pt>
                <c:pt idx="161">
                  <c:v>0</c:v>
                </c:pt>
                <c:pt idx="162">
                  <c:v>12768</c:v>
                </c:pt>
                <c:pt idx="163">
                  <c:v>0</c:v>
                </c:pt>
                <c:pt idx="164">
                  <c:v>9792</c:v>
                </c:pt>
                <c:pt idx="165">
                  <c:v>10278</c:v>
                </c:pt>
                <c:pt idx="166">
                  <c:v>0</c:v>
                </c:pt>
                <c:pt idx="167">
                  <c:v>0</c:v>
                </c:pt>
                <c:pt idx="168">
                  <c:v>0</c:v>
                </c:pt>
                <c:pt idx="169">
                  <c:v>4775</c:v>
                </c:pt>
                <c:pt idx="170">
                  <c:v>5033</c:v>
                </c:pt>
                <c:pt idx="171">
                  <c:v>0</c:v>
                </c:pt>
                <c:pt idx="172">
                  <c:v>9231</c:v>
                </c:pt>
                <c:pt idx="173">
                  <c:v>0</c:v>
                </c:pt>
                <c:pt idx="174">
                  <c:v>0</c:v>
                </c:pt>
                <c:pt idx="175">
                  <c:v>6302</c:v>
                </c:pt>
                <c:pt idx="176">
                  <c:v>7821</c:v>
                </c:pt>
                <c:pt idx="177">
                  <c:v>6456</c:v>
                </c:pt>
                <c:pt idx="178">
                  <c:v>0</c:v>
                </c:pt>
                <c:pt idx="179">
                  <c:v>10291</c:v>
                </c:pt>
                <c:pt idx="180">
                  <c:v>0</c:v>
                </c:pt>
                <c:pt idx="181">
                  <c:v>0</c:v>
                </c:pt>
                <c:pt idx="182">
                  <c:v>4002</c:v>
                </c:pt>
                <c:pt idx="183">
                  <c:v>15226</c:v>
                </c:pt>
                <c:pt idx="184">
                  <c:v>0</c:v>
                </c:pt>
                <c:pt idx="185">
                  <c:v>18001</c:v>
                </c:pt>
                <c:pt idx="186">
                  <c:v>8490</c:v>
                </c:pt>
                <c:pt idx="187">
                  <c:v>0</c:v>
                </c:pt>
                <c:pt idx="188">
                  <c:v>4788</c:v>
                </c:pt>
                <c:pt idx="189">
                  <c:v>14889</c:v>
                </c:pt>
                <c:pt idx="190">
                  <c:v>0</c:v>
                </c:pt>
                <c:pt idx="191">
                  <c:v>0</c:v>
                </c:pt>
                <c:pt idx="192">
                  <c:v>4822</c:v>
                </c:pt>
                <c:pt idx="193">
                  <c:v>0</c:v>
                </c:pt>
                <c:pt idx="194">
                  <c:v>0</c:v>
                </c:pt>
                <c:pt idx="195">
                  <c:v>0</c:v>
                </c:pt>
                <c:pt idx="196">
                  <c:v>6129</c:v>
                </c:pt>
                <c:pt idx="197">
                  <c:v>0</c:v>
                </c:pt>
                <c:pt idx="198">
                  <c:v>0</c:v>
                </c:pt>
                <c:pt idx="199">
                  <c:v>0</c:v>
                </c:pt>
                <c:pt idx="200">
                  <c:v>3544</c:v>
                </c:pt>
                <c:pt idx="201">
                  <c:v>0</c:v>
                </c:pt>
                <c:pt idx="202">
                  <c:v>0</c:v>
                </c:pt>
                <c:pt idx="203">
                  <c:v>0</c:v>
                </c:pt>
                <c:pt idx="204">
                  <c:v>15495</c:v>
                </c:pt>
                <c:pt idx="205">
                  <c:v>0</c:v>
                </c:pt>
                <c:pt idx="206">
                  <c:v>0</c:v>
                </c:pt>
                <c:pt idx="207">
                  <c:v>6488</c:v>
                </c:pt>
                <c:pt idx="208">
                  <c:v>0</c:v>
                </c:pt>
                <c:pt idx="209">
                  <c:v>0</c:v>
                </c:pt>
                <c:pt idx="210">
                  <c:v>5412</c:v>
                </c:pt>
                <c:pt idx="211">
                  <c:v>8325</c:v>
                </c:pt>
                <c:pt idx="212">
                  <c:v>8101</c:v>
                </c:pt>
                <c:pt idx="213">
                  <c:v>1116</c:v>
                </c:pt>
                <c:pt idx="214">
                  <c:v>7555</c:v>
                </c:pt>
                <c:pt idx="215">
                  <c:v>0</c:v>
                </c:pt>
                <c:pt idx="216">
                  <c:v>0</c:v>
                </c:pt>
                <c:pt idx="217">
                  <c:v>0</c:v>
                </c:pt>
                <c:pt idx="218">
                  <c:v>0</c:v>
                </c:pt>
                <c:pt idx="219">
                  <c:v>18166</c:v>
                </c:pt>
                <c:pt idx="220">
                  <c:v>21136</c:v>
                </c:pt>
                <c:pt idx="221">
                  <c:v>5894</c:v>
                </c:pt>
                <c:pt idx="222">
                  <c:v>0</c:v>
                </c:pt>
                <c:pt idx="223">
                  <c:v>0</c:v>
                </c:pt>
                <c:pt idx="224">
                  <c:v>0</c:v>
                </c:pt>
                <c:pt idx="225">
                  <c:v>6910</c:v>
                </c:pt>
                <c:pt idx="226">
                  <c:v>16775</c:v>
                </c:pt>
                <c:pt idx="227">
                  <c:v>28353</c:v>
                </c:pt>
                <c:pt idx="228">
                  <c:v>0</c:v>
                </c:pt>
                <c:pt idx="229">
                  <c:v>0</c:v>
                </c:pt>
                <c:pt idx="230">
                  <c:v>0</c:v>
                </c:pt>
                <c:pt idx="231">
                  <c:v>18386</c:v>
                </c:pt>
                <c:pt idx="232">
                  <c:v>11857</c:v>
                </c:pt>
                <c:pt idx="233">
                  <c:v>6020</c:v>
                </c:pt>
                <c:pt idx="234">
                  <c:v>0</c:v>
                </c:pt>
                <c:pt idx="235">
                  <c:v>0</c:v>
                </c:pt>
                <c:pt idx="236">
                  <c:v>0</c:v>
                </c:pt>
                <c:pt idx="237">
                  <c:v>0</c:v>
                </c:pt>
                <c:pt idx="238">
                  <c:v>5632</c:v>
                </c:pt>
                <c:pt idx="239">
                  <c:v>0</c:v>
                </c:pt>
                <c:pt idx="240">
                  <c:v>0</c:v>
                </c:pt>
                <c:pt idx="241">
                  <c:v>0</c:v>
                </c:pt>
                <c:pt idx="242">
                  <c:v>14327</c:v>
                </c:pt>
                <c:pt idx="243">
                  <c:v>0</c:v>
                </c:pt>
                <c:pt idx="244">
                  <c:v>0</c:v>
                </c:pt>
                <c:pt idx="245">
                  <c:v>0</c:v>
                </c:pt>
                <c:pt idx="246">
                  <c:v>6310</c:v>
                </c:pt>
                <c:pt idx="247">
                  <c:v>0</c:v>
                </c:pt>
                <c:pt idx="248">
                  <c:v>0</c:v>
                </c:pt>
                <c:pt idx="249">
                  <c:v>5250</c:v>
                </c:pt>
                <c:pt idx="250">
                  <c:v>0</c:v>
                </c:pt>
                <c:pt idx="251">
                  <c:v>0</c:v>
                </c:pt>
                <c:pt idx="252">
                  <c:v>0</c:v>
                </c:pt>
                <c:pt idx="253">
                  <c:v>7212</c:v>
                </c:pt>
                <c:pt idx="254">
                  <c:v>0</c:v>
                </c:pt>
                <c:pt idx="255">
                  <c:v>0</c:v>
                </c:pt>
                <c:pt idx="256">
                  <c:v>6595</c:v>
                </c:pt>
                <c:pt idx="257">
                  <c:v>0</c:v>
                </c:pt>
                <c:pt idx="258">
                  <c:v>0</c:v>
                </c:pt>
                <c:pt idx="259">
                  <c:v>6144</c:v>
                </c:pt>
                <c:pt idx="260">
                  <c:v>0</c:v>
                </c:pt>
                <c:pt idx="261">
                  <c:v>0</c:v>
                </c:pt>
                <c:pt idx="262">
                  <c:v>0</c:v>
                </c:pt>
                <c:pt idx="263">
                  <c:v>9813</c:v>
                </c:pt>
                <c:pt idx="264">
                  <c:v>0</c:v>
                </c:pt>
                <c:pt idx="265">
                  <c:v>0</c:v>
                </c:pt>
                <c:pt idx="266">
                  <c:v>9943</c:v>
                </c:pt>
                <c:pt idx="267">
                  <c:v>22783</c:v>
                </c:pt>
                <c:pt idx="268">
                  <c:v>0</c:v>
                </c:pt>
                <c:pt idx="269">
                  <c:v>0</c:v>
                </c:pt>
                <c:pt idx="270">
                  <c:v>6769</c:v>
                </c:pt>
                <c:pt idx="271">
                  <c:v>0</c:v>
                </c:pt>
                <c:pt idx="272">
                  <c:v>4401</c:v>
                </c:pt>
                <c:pt idx="273">
                  <c:v>5497</c:v>
                </c:pt>
                <c:pt idx="274">
                  <c:v>14741</c:v>
                </c:pt>
                <c:pt idx="275">
                  <c:v>0</c:v>
                </c:pt>
                <c:pt idx="276">
                  <c:v>0</c:v>
                </c:pt>
                <c:pt idx="277">
                  <c:v>5228</c:v>
                </c:pt>
                <c:pt idx="278">
                  <c:v>5203</c:v>
                </c:pt>
                <c:pt idx="279">
                  <c:v>0</c:v>
                </c:pt>
                <c:pt idx="280">
                  <c:v>0</c:v>
                </c:pt>
                <c:pt idx="281">
                  <c:v>0</c:v>
                </c:pt>
                <c:pt idx="282">
                  <c:v>12254</c:v>
                </c:pt>
                <c:pt idx="283">
                  <c:v>21222</c:v>
                </c:pt>
                <c:pt idx="284">
                  <c:v>8329</c:v>
                </c:pt>
                <c:pt idx="285">
                  <c:v>0</c:v>
                </c:pt>
                <c:pt idx="286">
                  <c:v>0</c:v>
                </c:pt>
                <c:pt idx="287">
                  <c:v>0</c:v>
                </c:pt>
                <c:pt idx="288">
                  <c:v>0</c:v>
                </c:pt>
                <c:pt idx="289">
                  <c:v>0</c:v>
                </c:pt>
                <c:pt idx="290">
                  <c:v>0</c:v>
                </c:pt>
                <c:pt idx="291">
                  <c:v>0</c:v>
                </c:pt>
                <c:pt idx="292">
                  <c:v>0</c:v>
                </c:pt>
                <c:pt idx="293">
                  <c:v>0</c:v>
                </c:pt>
                <c:pt idx="294">
                  <c:v>0</c:v>
                </c:pt>
                <c:pt idx="295">
                  <c:v>14640</c:v>
                </c:pt>
                <c:pt idx="296">
                  <c:v>26404</c:v>
                </c:pt>
                <c:pt idx="297">
                  <c:v>0</c:v>
                </c:pt>
                <c:pt idx="298">
                  <c:v>15030</c:v>
                </c:pt>
                <c:pt idx="299">
                  <c:v>0</c:v>
                </c:pt>
                <c:pt idx="300">
                  <c:v>0</c:v>
                </c:pt>
                <c:pt idx="301">
                  <c:v>0</c:v>
                </c:pt>
                <c:pt idx="302">
                  <c:v>0</c:v>
                </c:pt>
                <c:pt idx="303">
                  <c:v>12685</c:v>
                </c:pt>
                <c:pt idx="304">
                  <c:v>0</c:v>
                </c:pt>
                <c:pt idx="305">
                  <c:v>0</c:v>
                </c:pt>
                <c:pt idx="306">
                  <c:v>0</c:v>
                </c:pt>
                <c:pt idx="307">
                  <c:v>0</c:v>
                </c:pt>
                <c:pt idx="308">
                  <c:v>3809</c:v>
                </c:pt>
                <c:pt idx="309">
                  <c:v>0</c:v>
                </c:pt>
                <c:pt idx="310">
                  <c:v>4772</c:v>
                </c:pt>
                <c:pt idx="311">
                  <c:v>42919</c:v>
                </c:pt>
                <c:pt idx="312">
                  <c:v>0</c:v>
                </c:pt>
                <c:pt idx="313">
                  <c:v>0</c:v>
                </c:pt>
                <c:pt idx="314">
                  <c:v>0</c:v>
                </c:pt>
                <c:pt idx="315">
                  <c:v>4825</c:v>
                </c:pt>
                <c:pt idx="316">
                  <c:v>0</c:v>
                </c:pt>
                <c:pt idx="317">
                  <c:v>11122</c:v>
                </c:pt>
                <c:pt idx="318">
                  <c:v>0</c:v>
                </c:pt>
                <c:pt idx="319">
                  <c:v>0</c:v>
                </c:pt>
                <c:pt idx="320">
                  <c:v>0</c:v>
                </c:pt>
                <c:pt idx="321">
                  <c:v>0</c:v>
                </c:pt>
                <c:pt idx="322">
                  <c:v>0</c:v>
                </c:pt>
                <c:pt idx="323">
                  <c:v>20288</c:v>
                </c:pt>
                <c:pt idx="324">
                  <c:v>6276</c:v>
                </c:pt>
                <c:pt idx="325">
                  <c:v>4723</c:v>
                </c:pt>
                <c:pt idx="326">
                  <c:v>0</c:v>
                </c:pt>
                <c:pt idx="327">
                  <c:v>0</c:v>
                </c:pt>
                <c:pt idx="328">
                  <c:v>0</c:v>
                </c:pt>
                <c:pt idx="329">
                  <c:v>15395</c:v>
                </c:pt>
                <c:pt idx="330">
                  <c:v>8808</c:v>
                </c:pt>
                <c:pt idx="331">
                  <c:v>3590</c:v>
                </c:pt>
                <c:pt idx="332">
                  <c:v>9156</c:v>
                </c:pt>
                <c:pt idx="333">
                  <c:v>11928</c:v>
                </c:pt>
                <c:pt idx="334">
                  <c:v>0</c:v>
                </c:pt>
                <c:pt idx="335">
                  <c:v>0</c:v>
                </c:pt>
                <c:pt idx="336">
                  <c:v>0</c:v>
                </c:pt>
                <c:pt idx="337">
                  <c:v>0</c:v>
                </c:pt>
                <c:pt idx="338">
                  <c:v>4166</c:v>
                </c:pt>
                <c:pt idx="339">
                  <c:v>0</c:v>
                </c:pt>
                <c:pt idx="340">
                  <c:v>11309</c:v>
                </c:pt>
                <c:pt idx="341">
                  <c:v>0</c:v>
                </c:pt>
                <c:pt idx="342">
                  <c:v>0</c:v>
                </c:pt>
                <c:pt idx="343">
                  <c:v>0</c:v>
                </c:pt>
                <c:pt idx="344">
                  <c:v>0</c:v>
                </c:pt>
                <c:pt idx="345">
                  <c:v>11018</c:v>
                </c:pt>
                <c:pt idx="346">
                  <c:v>0</c:v>
                </c:pt>
                <c:pt idx="347">
                  <c:v>0</c:v>
                </c:pt>
                <c:pt idx="348">
                  <c:v>0</c:v>
                </c:pt>
                <c:pt idx="349">
                  <c:v>0</c:v>
                </c:pt>
                <c:pt idx="350">
                  <c:v>34284</c:v>
                </c:pt>
                <c:pt idx="351">
                  <c:v>0</c:v>
                </c:pt>
                <c:pt idx="352">
                  <c:v>21118</c:v>
                </c:pt>
                <c:pt idx="353">
                  <c:v>0</c:v>
                </c:pt>
                <c:pt idx="354">
                  <c:v>0</c:v>
                </c:pt>
                <c:pt idx="355">
                  <c:v>21839</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9380</c:v>
                </c:pt>
                <c:pt idx="373">
                  <c:v>0</c:v>
                </c:pt>
                <c:pt idx="374">
                  <c:v>0</c:v>
                </c:pt>
                <c:pt idx="375">
                  <c:v>0</c:v>
                </c:pt>
                <c:pt idx="376">
                  <c:v>0</c:v>
                </c:pt>
                <c:pt idx="377">
                  <c:v>0</c:v>
                </c:pt>
                <c:pt idx="378">
                  <c:v>0</c:v>
                </c:pt>
                <c:pt idx="379">
                  <c:v>25286</c:v>
                </c:pt>
                <c:pt idx="380">
                  <c:v>27094</c:v>
                </c:pt>
                <c:pt idx="381">
                  <c:v>12828</c:v>
                </c:pt>
                <c:pt idx="382">
                  <c:v>0</c:v>
                </c:pt>
                <c:pt idx="383">
                  <c:v>0</c:v>
                </c:pt>
                <c:pt idx="384">
                  <c:v>0</c:v>
                </c:pt>
                <c:pt idx="385">
                  <c:v>0</c:v>
                </c:pt>
                <c:pt idx="386">
                  <c:v>0</c:v>
                </c:pt>
                <c:pt idx="387">
                  <c:v>0</c:v>
                </c:pt>
                <c:pt idx="388">
                  <c:v>3406</c:v>
                </c:pt>
                <c:pt idx="389">
                  <c:v>32162</c:v>
                </c:pt>
                <c:pt idx="390">
                  <c:v>0</c:v>
                </c:pt>
                <c:pt idx="391">
                  <c:v>0</c:v>
                </c:pt>
                <c:pt idx="392">
                  <c:v>0</c:v>
                </c:pt>
                <c:pt idx="393">
                  <c:v>0</c:v>
                </c:pt>
                <c:pt idx="394">
                  <c:v>8977</c:v>
                </c:pt>
                <c:pt idx="395">
                  <c:v>0</c:v>
                </c:pt>
                <c:pt idx="396">
                  <c:v>0</c:v>
                </c:pt>
                <c:pt idx="397">
                  <c:v>0</c:v>
                </c:pt>
                <c:pt idx="398">
                  <c:v>0</c:v>
                </c:pt>
                <c:pt idx="399">
                  <c:v>19177</c:v>
                </c:pt>
                <c:pt idx="400">
                  <c:v>21260</c:v>
                </c:pt>
                <c:pt idx="401">
                  <c:v>12803</c:v>
                </c:pt>
                <c:pt idx="402">
                  <c:v>0</c:v>
                </c:pt>
                <c:pt idx="403">
                  <c:v>0</c:v>
                </c:pt>
                <c:pt idx="404">
                  <c:v>0</c:v>
                </c:pt>
                <c:pt idx="405">
                  <c:v>0</c:v>
                </c:pt>
                <c:pt idx="406">
                  <c:v>0</c:v>
                </c:pt>
                <c:pt idx="407">
                  <c:v>0</c:v>
                </c:pt>
                <c:pt idx="408">
                  <c:v>38916</c:v>
                </c:pt>
                <c:pt idx="409">
                  <c:v>0</c:v>
                </c:pt>
                <c:pt idx="410">
                  <c:v>16170</c:v>
                </c:pt>
                <c:pt idx="411">
                  <c:v>19361</c:v>
                </c:pt>
                <c:pt idx="412">
                  <c:v>0</c:v>
                </c:pt>
                <c:pt idx="413">
                  <c:v>0</c:v>
                </c:pt>
                <c:pt idx="414">
                  <c:v>13024</c:v>
                </c:pt>
                <c:pt idx="415">
                  <c:v>0</c:v>
                </c:pt>
                <c:pt idx="416">
                  <c:v>5011</c:v>
                </c:pt>
                <c:pt idx="417">
                  <c:v>0</c:v>
                </c:pt>
                <c:pt idx="418">
                  <c:v>0</c:v>
                </c:pt>
                <c:pt idx="419">
                  <c:v>0</c:v>
                </c:pt>
                <c:pt idx="420">
                  <c:v>0</c:v>
                </c:pt>
                <c:pt idx="421">
                  <c:v>0</c:v>
                </c:pt>
                <c:pt idx="422">
                  <c:v>8113</c:v>
                </c:pt>
                <c:pt idx="423">
                  <c:v>0</c:v>
                </c:pt>
                <c:pt idx="424">
                  <c:v>18084</c:v>
                </c:pt>
                <c:pt idx="425">
                  <c:v>0</c:v>
                </c:pt>
                <c:pt idx="426">
                  <c:v>0</c:v>
                </c:pt>
                <c:pt idx="427">
                  <c:v>0</c:v>
                </c:pt>
                <c:pt idx="428">
                  <c:v>4451</c:v>
                </c:pt>
                <c:pt idx="429">
                  <c:v>0</c:v>
                </c:pt>
                <c:pt idx="430">
                  <c:v>13661</c:v>
                </c:pt>
                <c:pt idx="431">
                  <c:v>0</c:v>
                </c:pt>
                <c:pt idx="432">
                  <c:v>0</c:v>
                </c:pt>
                <c:pt idx="433">
                  <c:v>0</c:v>
                </c:pt>
              </c:numCache>
            </c:numRef>
          </c:val>
          <c:smooth val="0"/>
          <c:extLst>
            <c:ext xmlns:c16="http://schemas.microsoft.com/office/drawing/2014/chart" uri="{C3380CC4-5D6E-409C-BE32-E72D297353CC}">
              <c16:uniqueId val="{00000000-2B36-43FB-AF20-16C7857EF91F}"/>
            </c:ext>
          </c:extLst>
        </c:ser>
        <c:dLbls>
          <c:showLegendKey val="0"/>
          <c:showVal val="0"/>
          <c:showCatName val="0"/>
          <c:showSerName val="0"/>
          <c:showPercent val="0"/>
          <c:showBubbleSize val="0"/>
        </c:dLbls>
        <c:smooth val="0"/>
        <c:axId val="478676504"/>
        <c:axId val="478673880"/>
      </c:lineChart>
      <c:dateAx>
        <c:axId val="478676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73880"/>
        <c:crosses val="autoZero"/>
        <c:auto val="1"/>
        <c:lblOffset val="100"/>
        <c:baseTimeUnit val="days"/>
      </c:dateAx>
      <c:valAx>
        <c:axId val="478673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7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Borussia VfL 1900 Mönchengladbach GmbH</c:v>
                </c:pt>
              </c:strCache>
            </c:strRef>
          </c:tx>
          <c:spPr>
            <a:ln w="28575" cap="rnd">
              <a:solidFill>
                <a:schemeClr val="accent1"/>
              </a:solidFill>
              <a:round/>
            </a:ln>
            <a:effectLst/>
          </c:spPr>
          <c:marker>
            <c:symbol val="none"/>
          </c:marker>
          <c:cat>
            <c:numRef>
              <c:f>Sheet1!$A$2:$A$435</c:f>
              <c:numCache>
                <c:formatCode>m/d/yyyy</c:formatCode>
                <c:ptCount val="434"/>
                <c:pt idx="0">
                  <c:v>44564</c:v>
                </c:pt>
                <c:pt idx="1">
                  <c:v>44565</c:v>
                </c:pt>
                <c:pt idx="2">
                  <c:v>44566</c:v>
                </c:pt>
                <c:pt idx="3">
                  <c:v>44567</c:v>
                </c:pt>
                <c:pt idx="4">
                  <c:v>44568</c:v>
                </c:pt>
                <c:pt idx="5">
                  <c:v>44569</c:v>
                </c:pt>
                <c:pt idx="6">
                  <c:v>44570</c:v>
                </c:pt>
                <c:pt idx="7">
                  <c:v>44571</c:v>
                </c:pt>
                <c:pt idx="8">
                  <c:v>44572</c:v>
                </c:pt>
                <c:pt idx="9">
                  <c:v>44573</c:v>
                </c:pt>
                <c:pt idx="10">
                  <c:v>44574</c:v>
                </c:pt>
                <c:pt idx="11">
                  <c:v>44575</c:v>
                </c:pt>
                <c:pt idx="12">
                  <c:v>44576</c:v>
                </c:pt>
                <c:pt idx="13">
                  <c:v>44577</c:v>
                </c:pt>
                <c:pt idx="14">
                  <c:v>44578</c:v>
                </c:pt>
                <c:pt idx="15">
                  <c:v>44579</c:v>
                </c:pt>
                <c:pt idx="16">
                  <c:v>44580</c:v>
                </c:pt>
                <c:pt idx="17">
                  <c:v>44581</c:v>
                </c:pt>
                <c:pt idx="18">
                  <c:v>44582</c:v>
                </c:pt>
                <c:pt idx="19">
                  <c:v>44583</c:v>
                </c:pt>
                <c:pt idx="20">
                  <c:v>44584</c:v>
                </c:pt>
                <c:pt idx="21">
                  <c:v>44585</c:v>
                </c:pt>
                <c:pt idx="22">
                  <c:v>44586</c:v>
                </c:pt>
                <c:pt idx="23">
                  <c:v>44587</c:v>
                </c:pt>
                <c:pt idx="24">
                  <c:v>44588</c:v>
                </c:pt>
                <c:pt idx="25">
                  <c:v>44589</c:v>
                </c:pt>
                <c:pt idx="26">
                  <c:v>44590</c:v>
                </c:pt>
                <c:pt idx="27">
                  <c:v>44591</c:v>
                </c:pt>
                <c:pt idx="28">
                  <c:v>44592</c:v>
                </c:pt>
                <c:pt idx="29">
                  <c:v>44593</c:v>
                </c:pt>
                <c:pt idx="30">
                  <c:v>44594</c:v>
                </c:pt>
                <c:pt idx="31">
                  <c:v>44595</c:v>
                </c:pt>
                <c:pt idx="32">
                  <c:v>44596</c:v>
                </c:pt>
                <c:pt idx="33">
                  <c:v>44597</c:v>
                </c:pt>
                <c:pt idx="34">
                  <c:v>44598</c:v>
                </c:pt>
                <c:pt idx="35">
                  <c:v>44599</c:v>
                </c:pt>
                <c:pt idx="36">
                  <c:v>44600</c:v>
                </c:pt>
                <c:pt idx="37">
                  <c:v>44601</c:v>
                </c:pt>
                <c:pt idx="38">
                  <c:v>44602</c:v>
                </c:pt>
                <c:pt idx="39">
                  <c:v>44603</c:v>
                </c:pt>
                <c:pt idx="40">
                  <c:v>44604</c:v>
                </c:pt>
                <c:pt idx="41">
                  <c:v>44605</c:v>
                </c:pt>
                <c:pt idx="42">
                  <c:v>44606</c:v>
                </c:pt>
                <c:pt idx="43">
                  <c:v>44607</c:v>
                </c:pt>
                <c:pt idx="44">
                  <c:v>44608</c:v>
                </c:pt>
                <c:pt idx="45">
                  <c:v>44609</c:v>
                </c:pt>
                <c:pt idx="46">
                  <c:v>44610</c:v>
                </c:pt>
                <c:pt idx="47">
                  <c:v>44611</c:v>
                </c:pt>
                <c:pt idx="48">
                  <c:v>44612</c:v>
                </c:pt>
                <c:pt idx="49">
                  <c:v>44613</c:v>
                </c:pt>
                <c:pt idx="50">
                  <c:v>44614</c:v>
                </c:pt>
                <c:pt idx="51">
                  <c:v>44615</c:v>
                </c:pt>
                <c:pt idx="52">
                  <c:v>44616</c:v>
                </c:pt>
                <c:pt idx="53">
                  <c:v>44617</c:v>
                </c:pt>
                <c:pt idx="54">
                  <c:v>44618</c:v>
                </c:pt>
                <c:pt idx="55">
                  <c:v>44619</c:v>
                </c:pt>
                <c:pt idx="56">
                  <c:v>44620</c:v>
                </c:pt>
                <c:pt idx="57">
                  <c:v>44621</c:v>
                </c:pt>
                <c:pt idx="58">
                  <c:v>44622</c:v>
                </c:pt>
                <c:pt idx="59">
                  <c:v>44623</c:v>
                </c:pt>
                <c:pt idx="60">
                  <c:v>44624</c:v>
                </c:pt>
                <c:pt idx="61">
                  <c:v>44625</c:v>
                </c:pt>
                <c:pt idx="62">
                  <c:v>44626</c:v>
                </c:pt>
                <c:pt idx="63">
                  <c:v>44627</c:v>
                </c:pt>
                <c:pt idx="64">
                  <c:v>44628</c:v>
                </c:pt>
                <c:pt idx="65">
                  <c:v>44629</c:v>
                </c:pt>
                <c:pt idx="66">
                  <c:v>44630</c:v>
                </c:pt>
                <c:pt idx="67">
                  <c:v>44631</c:v>
                </c:pt>
                <c:pt idx="68">
                  <c:v>44632</c:v>
                </c:pt>
                <c:pt idx="69">
                  <c:v>44633</c:v>
                </c:pt>
                <c:pt idx="70">
                  <c:v>44634</c:v>
                </c:pt>
                <c:pt idx="71">
                  <c:v>44635</c:v>
                </c:pt>
                <c:pt idx="72">
                  <c:v>44636</c:v>
                </c:pt>
                <c:pt idx="73">
                  <c:v>44637</c:v>
                </c:pt>
                <c:pt idx="74">
                  <c:v>44638</c:v>
                </c:pt>
                <c:pt idx="75">
                  <c:v>44639</c:v>
                </c:pt>
                <c:pt idx="76">
                  <c:v>44640</c:v>
                </c:pt>
                <c:pt idx="77">
                  <c:v>44641</c:v>
                </c:pt>
                <c:pt idx="78">
                  <c:v>44642</c:v>
                </c:pt>
                <c:pt idx="79">
                  <c:v>44643</c:v>
                </c:pt>
                <c:pt idx="80">
                  <c:v>44644</c:v>
                </c:pt>
                <c:pt idx="81">
                  <c:v>44645</c:v>
                </c:pt>
                <c:pt idx="82">
                  <c:v>44646</c:v>
                </c:pt>
                <c:pt idx="83">
                  <c:v>44647</c:v>
                </c:pt>
                <c:pt idx="84">
                  <c:v>44648</c:v>
                </c:pt>
                <c:pt idx="85">
                  <c:v>44649</c:v>
                </c:pt>
                <c:pt idx="86">
                  <c:v>44650</c:v>
                </c:pt>
                <c:pt idx="87">
                  <c:v>44651</c:v>
                </c:pt>
                <c:pt idx="88">
                  <c:v>44652</c:v>
                </c:pt>
                <c:pt idx="89">
                  <c:v>44653</c:v>
                </c:pt>
                <c:pt idx="90">
                  <c:v>44654</c:v>
                </c:pt>
                <c:pt idx="91">
                  <c:v>44655</c:v>
                </c:pt>
                <c:pt idx="92">
                  <c:v>44656</c:v>
                </c:pt>
                <c:pt idx="93">
                  <c:v>44657</c:v>
                </c:pt>
                <c:pt idx="94">
                  <c:v>44658</c:v>
                </c:pt>
                <c:pt idx="95">
                  <c:v>44659</c:v>
                </c:pt>
                <c:pt idx="96">
                  <c:v>44660</c:v>
                </c:pt>
                <c:pt idx="97">
                  <c:v>44661</c:v>
                </c:pt>
                <c:pt idx="98">
                  <c:v>44662</c:v>
                </c:pt>
                <c:pt idx="99">
                  <c:v>44663</c:v>
                </c:pt>
                <c:pt idx="100">
                  <c:v>44664</c:v>
                </c:pt>
                <c:pt idx="101">
                  <c:v>44665</c:v>
                </c:pt>
                <c:pt idx="102">
                  <c:v>44666</c:v>
                </c:pt>
                <c:pt idx="103">
                  <c:v>44667</c:v>
                </c:pt>
                <c:pt idx="104">
                  <c:v>44668</c:v>
                </c:pt>
                <c:pt idx="105">
                  <c:v>44669</c:v>
                </c:pt>
                <c:pt idx="106">
                  <c:v>44670</c:v>
                </c:pt>
                <c:pt idx="107">
                  <c:v>44671</c:v>
                </c:pt>
                <c:pt idx="108">
                  <c:v>44672</c:v>
                </c:pt>
                <c:pt idx="109">
                  <c:v>44673</c:v>
                </c:pt>
                <c:pt idx="110">
                  <c:v>44674</c:v>
                </c:pt>
                <c:pt idx="111">
                  <c:v>44675</c:v>
                </c:pt>
                <c:pt idx="112">
                  <c:v>44676</c:v>
                </c:pt>
                <c:pt idx="113">
                  <c:v>44677</c:v>
                </c:pt>
                <c:pt idx="114">
                  <c:v>44678</c:v>
                </c:pt>
                <c:pt idx="115">
                  <c:v>44679</c:v>
                </c:pt>
                <c:pt idx="116">
                  <c:v>44680</c:v>
                </c:pt>
                <c:pt idx="117">
                  <c:v>44681</c:v>
                </c:pt>
                <c:pt idx="118">
                  <c:v>44682</c:v>
                </c:pt>
                <c:pt idx="119">
                  <c:v>44683</c:v>
                </c:pt>
                <c:pt idx="120">
                  <c:v>44684</c:v>
                </c:pt>
                <c:pt idx="121">
                  <c:v>44685</c:v>
                </c:pt>
                <c:pt idx="122">
                  <c:v>44686</c:v>
                </c:pt>
                <c:pt idx="123">
                  <c:v>44687</c:v>
                </c:pt>
                <c:pt idx="124">
                  <c:v>44688</c:v>
                </c:pt>
                <c:pt idx="125">
                  <c:v>44689</c:v>
                </c:pt>
                <c:pt idx="126">
                  <c:v>44690</c:v>
                </c:pt>
                <c:pt idx="127">
                  <c:v>44691</c:v>
                </c:pt>
                <c:pt idx="128">
                  <c:v>44692</c:v>
                </c:pt>
                <c:pt idx="129">
                  <c:v>44693</c:v>
                </c:pt>
                <c:pt idx="130">
                  <c:v>44694</c:v>
                </c:pt>
                <c:pt idx="131">
                  <c:v>44695</c:v>
                </c:pt>
                <c:pt idx="132">
                  <c:v>44696</c:v>
                </c:pt>
                <c:pt idx="133">
                  <c:v>44697</c:v>
                </c:pt>
                <c:pt idx="134">
                  <c:v>44698</c:v>
                </c:pt>
                <c:pt idx="135">
                  <c:v>44699</c:v>
                </c:pt>
                <c:pt idx="136">
                  <c:v>44700</c:v>
                </c:pt>
                <c:pt idx="137">
                  <c:v>44701</c:v>
                </c:pt>
                <c:pt idx="138">
                  <c:v>44702</c:v>
                </c:pt>
                <c:pt idx="139">
                  <c:v>44703</c:v>
                </c:pt>
                <c:pt idx="140">
                  <c:v>44704</c:v>
                </c:pt>
                <c:pt idx="141">
                  <c:v>44705</c:v>
                </c:pt>
                <c:pt idx="142">
                  <c:v>44706</c:v>
                </c:pt>
                <c:pt idx="143">
                  <c:v>44707</c:v>
                </c:pt>
                <c:pt idx="144">
                  <c:v>44708</c:v>
                </c:pt>
                <c:pt idx="145">
                  <c:v>44709</c:v>
                </c:pt>
                <c:pt idx="146">
                  <c:v>44710</c:v>
                </c:pt>
                <c:pt idx="147">
                  <c:v>44711</c:v>
                </c:pt>
                <c:pt idx="148">
                  <c:v>44712</c:v>
                </c:pt>
                <c:pt idx="149">
                  <c:v>44713</c:v>
                </c:pt>
                <c:pt idx="150">
                  <c:v>44714</c:v>
                </c:pt>
                <c:pt idx="151">
                  <c:v>44715</c:v>
                </c:pt>
                <c:pt idx="152">
                  <c:v>44716</c:v>
                </c:pt>
                <c:pt idx="153">
                  <c:v>44717</c:v>
                </c:pt>
                <c:pt idx="154">
                  <c:v>44718</c:v>
                </c:pt>
                <c:pt idx="155">
                  <c:v>44719</c:v>
                </c:pt>
                <c:pt idx="156">
                  <c:v>44720</c:v>
                </c:pt>
                <c:pt idx="157">
                  <c:v>44721</c:v>
                </c:pt>
                <c:pt idx="158">
                  <c:v>44722</c:v>
                </c:pt>
                <c:pt idx="159">
                  <c:v>44723</c:v>
                </c:pt>
                <c:pt idx="160">
                  <c:v>44724</c:v>
                </c:pt>
                <c:pt idx="161">
                  <c:v>44725</c:v>
                </c:pt>
                <c:pt idx="162">
                  <c:v>44726</c:v>
                </c:pt>
                <c:pt idx="163">
                  <c:v>44727</c:v>
                </c:pt>
                <c:pt idx="164">
                  <c:v>44728</c:v>
                </c:pt>
                <c:pt idx="165">
                  <c:v>44729</c:v>
                </c:pt>
                <c:pt idx="166">
                  <c:v>44730</c:v>
                </c:pt>
                <c:pt idx="167">
                  <c:v>44731</c:v>
                </c:pt>
                <c:pt idx="168">
                  <c:v>44732</c:v>
                </c:pt>
                <c:pt idx="169">
                  <c:v>44733</c:v>
                </c:pt>
                <c:pt idx="170">
                  <c:v>44734</c:v>
                </c:pt>
                <c:pt idx="171">
                  <c:v>44735</c:v>
                </c:pt>
                <c:pt idx="172">
                  <c:v>44736</c:v>
                </c:pt>
                <c:pt idx="173">
                  <c:v>44737</c:v>
                </c:pt>
                <c:pt idx="174">
                  <c:v>44738</c:v>
                </c:pt>
                <c:pt idx="175">
                  <c:v>44739</c:v>
                </c:pt>
                <c:pt idx="176">
                  <c:v>44740</c:v>
                </c:pt>
                <c:pt idx="177">
                  <c:v>44741</c:v>
                </c:pt>
                <c:pt idx="178">
                  <c:v>44742</c:v>
                </c:pt>
                <c:pt idx="179">
                  <c:v>44743</c:v>
                </c:pt>
                <c:pt idx="180">
                  <c:v>44744</c:v>
                </c:pt>
                <c:pt idx="181">
                  <c:v>44745</c:v>
                </c:pt>
                <c:pt idx="182">
                  <c:v>44746</c:v>
                </c:pt>
                <c:pt idx="183">
                  <c:v>44747</c:v>
                </c:pt>
                <c:pt idx="184">
                  <c:v>44748</c:v>
                </c:pt>
                <c:pt idx="185">
                  <c:v>44749</c:v>
                </c:pt>
                <c:pt idx="186">
                  <c:v>44750</c:v>
                </c:pt>
                <c:pt idx="187">
                  <c:v>44751</c:v>
                </c:pt>
                <c:pt idx="188">
                  <c:v>44752</c:v>
                </c:pt>
                <c:pt idx="189">
                  <c:v>44753</c:v>
                </c:pt>
                <c:pt idx="190">
                  <c:v>44754</c:v>
                </c:pt>
                <c:pt idx="191">
                  <c:v>44755</c:v>
                </c:pt>
                <c:pt idx="192">
                  <c:v>44756</c:v>
                </c:pt>
                <c:pt idx="193">
                  <c:v>44757</c:v>
                </c:pt>
                <c:pt idx="194">
                  <c:v>44758</c:v>
                </c:pt>
                <c:pt idx="195">
                  <c:v>44759</c:v>
                </c:pt>
                <c:pt idx="196">
                  <c:v>44760</c:v>
                </c:pt>
                <c:pt idx="197">
                  <c:v>44761</c:v>
                </c:pt>
                <c:pt idx="198">
                  <c:v>44762</c:v>
                </c:pt>
                <c:pt idx="199">
                  <c:v>44763</c:v>
                </c:pt>
                <c:pt idx="200">
                  <c:v>44764</c:v>
                </c:pt>
                <c:pt idx="201">
                  <c:v>44765</c:v>
                </c:pt>
                <c:pt idx="202">
                  <c:v>44766</c:v>
                </c:pt>
                <c:pt idx="203">
                  <c:v>44767</c:v>
                </c:pt>
                <c:pt idx="204">
                  <c:v>44768</c:v>
                </c:pt>
                <c:pt idx="205">
                  <c:v>44769</c:v>
                </c:pt>
                <c:pt idx="206">
                  <c:v>44770</c:v>
                </c:pt>
                <c:pt idx="207">
                  <c:v>44771</c:v>
                </c:pt>
                <c:pt idx="208">
                  <c:v>44772</c:v>
                </c:pt>
                <c:pt idx="209">
                  <c:v>44773</c:v>
                </c:pt>
                <c:pt idx="210">
                  <c:v>44774</c:v>
                </c:pt>
                <c:pt idx="211">
                  <c:v>44775</c:v>
                </c:pt>
                <c:pt idx="212">
                  <c:v>44776</c:v>
                </c:pt>
                <c:pt idx="213">
                  <c:v>44777</c:v>
                </c:pt>
                <c:pt idx="214">
                  <c:v>44778</c:v>
                </c:pt>
                <c:pt idx="215">
                  <c:v>44779</c:v>
                </c:pt>
                <c:pt idx="216">
                  <c:v>44780</c:v>
                </c:pt>
                <c:pt idx="217">
                  <c:v>44781</c:v>
                </c:pt>
                <c:pt idx="218">
                  <c:v>44782</c:v>
                </c:pt>
                <c:pt idx="219">
                  <c:v>44783</c:v>
                </c:pt>
                <c:pt idx="220">
                  <c:v>44784</c:v>
                </c:pt>
                <c:pt idx="221">
                  <c:v>44785</c:v>
                </c:pt>
                <c:pt idx="222">
                  <c:v>44786</c:v>
                </c:pt>
                <c:pt idx="223">
                  <c:v>44787</c:v>
                </c:pt>
                <c:pt idx="224">
                  <c:v>44788</c:v>
                </c:pt>
                <c:pt idx="225">
                  <c:v>44789</c:v>
                </c:pt>
                <c:pt idx="226">
                  <c:v>44790</c:v>
                </c:pt>
                <c:pt idx="227">
                  <c:v>44791</c:v>
                </c:pt>
                <c:pt idx="228">
                  <c:v>44792</c:v>
                </c:pt>
                <c:pt idx="229">
                  <c:v>44793</c:v>
                </c:pt>
                <c:pt idx="230">
                  <c:v>44794</c:v>
                </c:pt>
                <c:pt idx="231">
                  <c:v>44795</c:v>
                </c:pt>
                <c:pt idx="232">
                  <c:v>44796</c:v>
                </c:pt>
                <c:pt idx="233">
                  <c:v>44797</c:v>
                </c:pt>
                <c:pt idx="234">
                  <c:v>44798</c:v>
                </c:pt>
                <c:pt idx="235">
                  <c:v>44799</c:v>
                </c:pt>
                <c:pt idx="236">
                  <c:v>44800</c:v>
                </c:pt>
                <c:pt idx="237">
                  <c:v>44801</c:v>
                </c:pt>
                <c:pt idx="238">
                  <c:v>44802</c:v>
                </c:pt>
                <c:pt idx="239">
                  <c:v>44803</c:v>
                </c:pt>
                <c:pt idx="240">
                  <c:v>44804</c:v>
                </c:pt>
                <c:pt idx="241">
                  <c:v>44805</c:v>
                </c:pt>
                <c:pt idx="242">
                  <c:v>44806</c:v>
                </c:pt>
                <c:pt idx="243">
                  <c:v>44807</c:v>
                </c:pt>
                <c:pt idx="244">
                  <c:v>44808</c:v>
                </c:pt>
                <c:pt idx="245">
                  <c:v>44809</c:v>
                </c:pt>
                <c:pt idx="246">
                  <c:v>44810</c:v>
                </c:pt>
                <c:pt idx="247">
                  <c:v>44811</c:v>
                </c:pt>
                <c:pt idx="248">
                  <c:v>44812</c:v>
                </c:pt>
                <c:pt idx="249">
                  <c:v>44813</c:v>
                </c:pt>
                <c:pt idx="250">
                  <c:v>44814</c:v>
                </c:pt>
                <c:pt idx="251">
                  <c:v>44815</c:v>
                </c:pt>
                <c:pt idx="252">
                  <c:v>44816</c:v>
                </c:pt>
                <c:pt idx="253">
                  <c:v>44817</c:v>
                </c:pt>
                <c:pt idx="254">
                  <c:v>44818</c:v>
                </c:pt>
                <c:pt idx="255">
                  <c:v>44819</c:v>
                </c:pt>
                <c:pt idx="256">
                  <c:v>44820</c:v>
                </c:pt>
                <c:pt idx="257">
                  <c:v>44821</c:v>
                </c:pt>
                <c:pt idx="258">
                  <c:v>44822</c:v>
                </c:pt>
                <c:pt idx="259">
                  <c:v>44823</c:v>
                </c:pt>
                <c:pt idx="260">
                  <c:v>44824</c:v>
                </c:pt>
                <c:pt idx="261">
                  <c:v>44825</c:v>
                </c:pt>
                <c:pt idx="262">
                  <c:v>44826</c:v>
                </c:pt>
                <c:pt idx="263">
                  <c:v>44827</c:v>
                </c:pt>
                <c:pt idx="264">
                  <c:v>44828</c:v>
                </c:pt>
                <c:pt idx="265">
                  <c:v>44829</c:v>
                </c:pt>
                <c:pt idx="266">
                  <c:v>44830</c:v>
                </c:pt>
                <c:pt idx="267">
                  <c:v>44831</c:v>
                </c:pt>
                <c:pt idx="268">
                  <c:v>44832</c:v>
                </c:pt>
                <c:pt idx="269">
                  <c:v>44833</c:v>
                </c:pt>
                <c:pt idx="270">
                  <c:v>44834</c:v>
                </c:pt>
                <c:pt idx="271">
                  <c:v>44835</c:v>
                </c:pt>
                <c:pt idx="272">
                  <c:v>44836</c:v>
                </c:pt>
                <c:pt idx="273">
                  <c:v>44837</c:v>
                </c:pt>
                <c:pt idx="274">
                  <c:v>44838</c:v>
                </c:pt>
                <c:pt idx="275">
                  <c:v>44839</c:v>
                </c:pt>
                <c:pt idx="276">
                  <c:v>44840</c:v>
                </c:pt>
                <c:pt idx="277">
                  <c:v>44841</c:v>
                </c:pt>
                <c:pt idx="278">
                  <c:v>44842</c:v>
                </c:pt>
                <c:pt idx="279">
                  <c:v>44843</c:v>
                </c:pt>
                <c:pt idx="280">
                  <c:v>44844</c:v>
                </c:pt>
                <c:pt idx="281">
                  <c:v>44845</c:v>
                </c:pt>
                <c:pt idx="282">
                  <c:v>44846</c:v>
                </c:pt>
                <c:pt idx="283">
                  <c:v>44847</c:v>
                </c:pt>
                <c:pt idx="284">
                  <c:v>44848</c:v>
                </c:pt>
                <c:pt idx="285">
                  <c:v>44849</c:v>
                </c:pt>
                <c:pt idx="286">
                  <c:v>44850</c:v>
                </c:pt>
                <c:pt idx="287">
                  <c:v>44851</c:v>
                </c:pt>
                <c:pt idx="288">
                  <c:v>44852</c:v>
                </c:pt>
                <c:pt idx="289">
                  <c:v>44853</c:v>
                </c:pt>
                <c:pt idx="290">
                  <c:v>44854</c:v>
                </c:pt>
                <c:pt idx="291">
                  <c:v>44855</c:v>
                </c:pt>
                <c:pt idx="292">
                  <c:v>44856</c:v>
                </c:pt>
                <c:pt idx="293">
                  <c:v>44857</c:v>
                </c:pt>
                <c:pt idx="294">
                  <c:v>44858</c:v>
                </c:pt>
                <c:pt idx="295">
                  <c:v>44859</c:v>
                </c:pt>
                <c:pt idx="296">
                  <c:v>44860</c:v>
                </c:pt>
                <c:pt idx="297">
                  <c:v>44861</c:v>
                </c:pt>
                <c:pt idx="298">
                  <c:v>44862</c:v>
                </c:pt>
                <c:pt idx="299">
                  <c:v>44863</c:v>
                </c:pt>
                <c:pt idx="300">
                  <c:v>44864</c:v>
                </c:pt>
                <c:pt idx="301">
                  <c:v>44865</c:v>
                </c:pt>
                <c:pt idx="302">
                  <c:v>44866</c:v>
                </c:pt>
                <c:pt idx="303">
                  <c:v>44867</c:v>
                </c:pt>
                <c:pt idx="304">
                  <c:v>44868</c:v>
                </c:pt>
                <c:pt idx="305">
                  <c:v>44869</c:v>
                </c:pt>
                <c:pt idx="306">
                  <c:v>44870</c:v>
                </c:pt>
                <c:pt idx="307">
                  <c:v>44871</c:v>
                </c:pt>
                <c:pt idx="308">
                  <c:v>44872</c:v>
                </c:pt>
                <c:pt idx="309">
                  <c:v>44873</c:v>
                </c:pt>
                <c:pt idx="310">
                  <c:v>44874</c:v>
                </c:pt>
                <c:pt idx="311">
                  <c:v>44875</c:v>
                </c:pt>
                <c:pt idx="312">
                  <c:v>44876</c:v>
                </c:pt>
                <c:pt idx="313">
                  <c:v>44877</c:v>
                </c:pt>
                <c:pt idx="314">
                  <c:v>44878</c:v>
                </c:pt>
                <c:pt idx="315">
                  <c:v>44879</c:v>
                </c:pt>
                <c:pt idx="316">
                  <c:v>44880</c:v>
                </c:pt>
                <c:pt idx="317">
                  <c:v>44881</c:v>
                </c:pt>
                <c:pt idx="318">
                  <c:v>44882</c:v>
                </c:pt>
                <c:pt idx="319">
                  <c:v>44883</c:v>
                </c:pt>
                <c:pt idx="320">
                  <c:v>44884</c:v>
                </c:pt>
                <c:pt idx="321">
                  <c:v>44885</c:v>
                </c:pt>
                <c:pt idx="322">
                  <c:v>44886</c:v>
                </c:pt>
                <c:pt idx="323">
                  <c:v>44887</c:v>
                </c:pt>
                <c:pt idx="324">
                  <c:v>44888</c:v>
                </c:pt>
                <c:pt idx="325">
                  <c:v>44889</c:v>
                </c:pt>
                <c:pt idx="326">
                  <c:v>44890</c:v>
                </c:pt>
                <c:pt idx="327">
                  <c:v>44891</c:v>
                </c:pt>
                <c:pt idx="328">
                  <c:v>44892</c:v>
                </c:pt>
                <c:pt idx="329">
                  <c:v>44893</c:v>
                </c:pt>
                <c:pt idx="330">
                  <c:v>44894</c:v>
                </c:pt>
                <c:pt idx="331">
                  <c:v>44895</c:v>
                </c:pt>
                <c:pt idx="332">
                  <c:v>44896</c:v>
                </c:pt>
                <c:pt idx="333">
                  <c:v>44897</c:v>
                </c:pt>
                <c:pt idx="334">
                  <c:v>44898</c:v>
                </c:pt>
                <c:pt idx="335">
                  <c:v>44899</c:v>
                </c:pt>
                <c:pt idx="336">
                  <c:v>44900</c:v>
                </c:pt>
                <c:pt idx="337">
                  <c:v>44901</c:v>
                </c:pt>
                <c:pt idx="338">
                  <c:v>44902</c:v>
                </c:pt>
                <c:pt idx="339">
                  <c:v>44903</c:v>
                </c:pt>
                <c:pt idx="340">
                  <c:v>44904</c:v>
                </c:pt>
                <c:pt idx="341">
                  <c:v>44905</c:v>
                </c:pt>
                <c:pt idx="342">
                  <c:v>44906</c:v>
                </c:pt>
                <c:pt idx="343">
                  <c:v>44907</c:v>
                </c:pt>
                <c:pt idx="344">
                  <c:v>44908</c:v>
                </c:pt>
                <c:pt idx="345">
                  <c:v>44909</c:v>
                </c:pt>
                <c:pt idx="346">
                  <c:v>44910</c:v>
                </c:pt>
                <c:pt idx="347">
                  <c:v>44911</c:v>
                </c:pt>
                <c:pt idx="348">
                  <c:v>44912</c:v>
                </c:pt>
                <c:pt idx="349">
                  <c:v>44913</c:v>
                </c:pt>
                <c:pt idx="350">
                  <c:v>44914</c:v>
                </c:pt>
                <c:pt idx="351">
                  <c:v>44915</c:v>
                </c:pt>
                <c:pt idx="352">
                  <c:v>44916</c:v>
                </c:pt>
                <c:pt idx="353">
                  <c:v>44917</c:v>
                </c:pt>
                <c:pt idx="354">
                  <c:v>44918</c:v>
                </c:pt>
                <c:pt idx="355">
                  <c:v>44919</c:v>
                </c:pt>
                <c:pt idx="356">
                  <c:v>44920</c:v>
                </c:pt>
                <c:pt idx="357">
                  <c:v>44921</c:v>
                </c:pt>
                <c:pt idx="358">
                  <c:v>44922</c:v>
                </c:pt>
                <c:pt idx="359">
                  <c:v>44923</c:v>
                </c:pt>
                <c:pt idx="360">
                  <c:v>44924</c:v>
                </c:pt>
                <c:pt idx="361">
                  <c:v>44925</c:v>
                </c:pt>
                <c:pt idx="362">
                  <c:v>44926</c:v>
                </c:pt>
                <c:pt idx="363">
                  <c:v>44927</c:v>
                </c:pt>
                <c:pt idx="364">
                  <c:v>44928</c:v>
                </c:pt>
                <c:pt idx="365">
                  <c:v>44929</c:v>
                </c:pt>
                <c:pt idx="366">
                  <c:v>44930</c:v>
                </c:pt>
                <c:pt idx="367">
                  <c:v>44931</c:v>
                </c:pt>
                <c:pt idx="368">
                  <c:v>44932</c:v>
                </c:pt>
                <c:pt idx="369">
                  <c:v>44933</c:v>
                </c:pt>
                <c:pt idx="370">
                  <c:v>44934</c:v>
                </c:pt>
                <c:pt idx="371">
                  <c:v>44935</c:v>
                </c:pt>
                <c:pt idx="372">
                  <c:v>44936</c:v>
                </c:pt>
                <c:pt idx="373">
                  <c:v>44937</c:v>
                </c:pt>
                <c:pt idx="374">
                  <c:v>44938</c:v>
                </c:pt>
                <c:pt idx="375">
                  <c:v>44939</c:v>
                </c:pt>
                <c:pt idx="376">
                  <c:v>44940</c:v>
                </c:pt>
                <c:pt idx="377">
                  <c:v>44941</c:v>
                </c:pt>
                <c:pt idx="378">
                  <c:v>44942</c:v>
                </c:pt>
                <c:pt idx="379">
                  <c:v>44943</c:v>
                </c:pt>
                <c:pt idx="380">
                  <c:v>44944</c:v>
                </c:pt>
                <c:pt idx="381">
                  <c:v>44945</c:v>
                </c:pt>
                <c:pt idx="382">
                  <c:v>44946</c:v>
                </c:pt>
                <c:pt idx="383">
                  <c:v>44947</c:v>
                </c:pt>
                <c:pt idx="384">
                  <c:v>44948</c:v>
                </c:pt>
                <c:pt idx="385">
                  <c:v>44949</c:v>
                </c:pt>
                <c:pt idx="386">
                  <c:v>44950</c:v>
                </c:pt>
                <c:pt idx="387">
                  <c:v>44951</c:v>
                </c:pt>
                <c:pt idx="388">
                  <c:v>44952</c:v>
                </c:pt>
                <c:pt idx="389">
                  <c:v>44953</c:v>
                </c:pt>
                <c:pt idx="390">
                  <c:v>44954</c:v>
                </c:pt>
                <c:pt idx="391">
                  <c:v>44955</c:v>
                </c:pt>
                <c:pt idx="392">
                  <c:v>44956</c:v>
                </c:pt>
                <c:pt idx="393">
                  <c:v>44957</c:v>
                </c:pt>
                <c:pt idx="394">
                  <c:v>44958</c:v>
                </c:pt>
                <c:pt idx="395">
                  <c:v>44959</c:v>
                </c:pt>
                <c:pt idx="396">
                  <c:v>44960</c:v>
                </c:pt>
                <c:pt idx="397">
                  <c:v>44961</c:v>
                </c:pt>
                <c:pt idx="398">
                  <c:v>44962</c:v>
                </c:pt>
                <c:pt idx="399">
                  <c:v>44963</c:v>
                </c:pt>
                <c:pt idx="400">
                  <c:v>44964</c:v>
                </c:pt>
                <c:pt idx="401">
                  <c:v>44965</c:v>
                </c:pt>
                <c:pt idx="402">
                  <c:v>44966</c:v>
                </c:pt>
                <c:pt idx="403">
                  <c:v>44967</c:v>
                </c:pt>
                <c:pt idx="404">
                  <c:v>44968</c:v>
                </c:pt>
                <c:pt idx="405">
                  <c:v>44969</c:v>
                </c:pt>
                <c:pt idx="406">
                  <c:v>44970</c:v>
                </c:pt>
                <c:pt idx="407">
                  <c:v>44971</c:v>
                </c:pt>
                <c:pt idx="408">
                  <c:v>44972</c:v>
                </c:pt>
                <c:pt idx="409">
                  <c:v>44973</c:v>
                </c:pt>
                <c:pt idx="410">
                  <c:v>44974</c:v>
                </c:pt>
                <c:pt idx="411">
                  <c:v>44975</c:v>
                </c:pt>
                <c:pt idx="412">
                  <c:v>44976</c:v>
                </c:pt>
                <c:pt idx="413">
                  <c:v>44977</c:v>
                </c:pt>
                <c:pt idx="414">
                  <c:v>44978</c:v>
                </c:pt>
                <c:pt idx="415">
                  <c:v>44979</c:v>
                </c:pt>
                <c:pt idx="416">
                  <c:v>44980</c:v>
                </c:pt>
                <c:pt idx="417">
                  <c:v>44981</c:v>
                </c:pt>
                <c:pt idx="418">
                  <c:v>44982</c:v>
                </c:pt>
                <c:pt idx="419">
                  <c:v>44983</c:v>
                </c:pt>
                <c:pt idx="420">
                  <c:v>44984</c:v>
                </c:pt>
                <c:pt idx="421">
                  <c:v>44985</c:v>
                </c:pt>
                <c:pt idx="422">
                  <c:v>44986</c:v>
                </c:pt>
                <c:pt idx="423">
                  <c:v>44987</c:v>
                </c:pt>
                <c:pt idx="424">
                  <c:v>44988</c:v>
                </c:pt>
                <c:pt idx="425">
                  <c:v>44989</c:v>
                </c:pt>
                <c:pt idx="426">
                  <c:v>44990</c:v>
                </c:pt>
                <c:pt idx="427">
                  <c:v>44991</c:v>
                </c:pt>
                <c:pt idx="428">
                  <c:v>44992</c:v>
                </c:pt>
                <c:pt idx="429">
                  <c:v>44993</c:v>
                </c:pt>
                <c:pt idx="430">
                  <c:v>44994</c:v>
                </c:pt>
                <c:pt idx="431">
                  <c:v>44995</c:v>
                </c:pt>
                <c:pt idx="432">
                  <c:v>44996</c:v>
                </c:pt>
                <c:pt idx="433">
                  <c:v>44997</c:v>
                </c:pt>
              </c:numCache>
            </c:numRef>
          </c:cat>
          <c:val>
            <c:numRef>
              <c:f>Sheet1!$B$2:$B$435</c:f>
              <c:numCache>
                <c:formatCode>General</c:formatCode>
                <c:ptCount val="434"/>
                <c:pt idx="0">
                  <c:v>1624</c:v>
                </c:pt>
                <c:pt idx="1">
                  <c:v>1090</c:v>
                </c:pt>
                <c:pt idx="2">
                  <c:v>3941</c:v>
                </c:pt>
                <c:pt idx="3">
                  <c:v>1707</c:v>
                </c:pt>
                <c:pt idx="4">
                  <c:v>1308</c:v>
                </c:pt>
                <c:pt idx="5">
                  <c:v>729</c:v>
                </c:pt>
                <c:pt idx="6">
                  <c:v>785</c:v>
                </c:pt>
                <c:pt idx="7">
                  <c:v>743</c:v>
                </c:pt>
                <c:pt idx="8">
                  <c:v>538</c:v>
                </c:pt>
                <c:pt idx="9">
                  <c:v>468</c:v>
                </c:pt>
                <c:pt idx="10">
                  <c:v>401</c:v>
                </c:pt>
                <c:pt idx="11">
                  <c:v>394</c:v>
                </c:pt>
                <c:pt idx="12">
                  <c:v>249</c:v>
                </c:pt>
                <c:pt idx="13">
                  <c:v>214</c:v>
                </c:pt>
                <c:pt idx="14">
                  <c:v>454</c:v>
                </c:pt>
                <c:pt idx="15">
                  <c:v>312</c:v>
                </c:pt>
                <c:pt idx="16">
                  <c:v>232</c:v>
                </c:pt>
                <c:pt idx="17">
                  <c:v>158</c:v>
                </c:pt>
                <c:pt idx="18">
                  <c:v>372</c:v>
                </c:pt>
                <c:pt idx="19">
                  <c:v>210</c:v>
                </c:pt>
                <c:pt idx="20">
                  <c:v>211</c:v>
                </c:pt>
                <c:pt idx="21">
                  <c:v>196</c:v>
                </c:pt>
                <c:pt idx="22">
                  <c:v>143</c:v>
                </c:pt>
                <c:pt idx="23">
                  <c:v>119</c:v>
                </c:pt>
                <c:pt idx="24">
                  <c:v>8199</c:v>
                </c:pt>
                <c:pt idx="25">
                  <c:v>3463</c:v>
                </c:pt>
                <c:pt idx="26">
                  <c:v>1384</c:v>
                </c:pt>
                <c:pt idx="27">
                  <c:v>1136</c:v>
                </c:pt>
                <c:pt idx="28">
                  <c:v>6743</c:v>
                </c:pt>
                <c:pt idx="29">
                  <c:v>4489</c:v>
                </c:pt>
                <c:pt idx="30">
                  <c:v>5472</c:v>
                </c:pt>
                <c:pt idx="31">
                  <c:v>3780</c:v>
                </c:pt>
                <c:pt idx="32">
                  <c:v>3779</c:v>
                </c:pt>
                <c:pt idx="33">
                  <c:v>1181</c:v>
                </c:pt>
                <c:pt idx="34">
                  <c:v>897</c:v>
                </c:pt>
                <c:pt idx="35">
                  <c:v>777</c:v>
                </c:pt>
                <c:pt idx="36">
                  <c:v>660</c:v>
                </c:pt>
                <c:pt idx="37">
                  <c:v>3514</c:v>
                </c:pt>
                <c:pt idx="38">
                  <c:v>1678</c:v>
                </c:pt>
                <c:pt idx="39">
                  <c:v>4659</c:v>
                </c:pt>
                <c:pt idx="40">
                  <c:v>1612</c:v>
                </c:pt>
                <c:pt idx="41">
                  <c:v>1410</c:v>
                </c:pt>
                <c:pt idx="42">
                  <c:v>1346</c:v>
                </c:pt>
                <c:pt idx="43">
                  <c:v>8813</c:v>
                </c:pt>
                <c:pt idx="44">
                  <c:v>7965</c:v>
                </c:pt>
                <c:pt idx="45">
                  <c:v>4447</c:v>
                </c:pt>
                <c:pt idx="46">
                  <c:v>2888</c:v>
                </c:pt>
                <c:pt idx="47">
                  <c:v>1699</c:v>
                </c:pt>
                <c:pt idx="48">
                  <c:v>1806</c:v>
                </c:pt>
                <c:pt idx="49">
                  <c:v>1577</c:v>
                </c:pt>
                <c:pt idx="50">
                  <c:v>4955</c:v>
                </c:pt>
                <c:pt idx="51">
                  <c:v>1628</c:v>
                </c:pt>
                <c:pt idx="52">
                  <c:v>7271</c:v>
                </c:pt>
                <c:pt idx="53">
                  <c:v>9844</c:v>
                </c:pt>
                <c:pt idx="54">
                  <c:v>3273</c:v>
                </c:pt>
                <c:pt idx="55">
                  <c:v>2495</c:v>
                </c:pt>
                <c:pt idx="56">
                  <c:v>2935</c:v>
                </c:pt>
                <c:pt idx="57">
                  <c:v>1650</c:v>
                </c:pt>
                <c:pt idx="58">
                  <c:v>6156</c:v>
                </c:pt>
                <c:pt idx="59">
                  <c:v>2364</c:v>
                </c:pt>
                <c:pt idx="60">
                  <c:v>8171</c:v>
                </c:pt>
                <c:pt idx="61">
                  <c:v>2944</c:v>
                </c:pt>
                <c:pt idx="62">
                  <c:v>1970</c:v>
                </c:pt>
                <c:pt idx="63">
                  <c:v>1799</c:v>
                </c:pt>
                <c:pt idx="64">
                  <c:v>1013</c:v>
                </c:pt>
                <c:pt idx="65">
                  <c:v>5704</c:v>
                </c:pt>
                <c:pt idx="66">
                  <c:v>1937</c:v>
                </c:pt>
                <c:pt idx="67">
                  <c:v>962</c:v>
                </c:pt>
                <c:pt idx="68">
                  <c:v>1042</c:v>
                </c:pt>
                <c:pt idx="69">
                  <c:v>1111</c:v>
                </c:pt>
                <c:pt idx="70">
                  <c:v>1132</c:v>
                </c:pt>
                <c:pt idx="71">
                  <c:v>3471</c:v>
                </c:pt>
                <c:pt idx="72">
                  <c:v>4510</c:v>
                </c:pt>
                <c:pt idx="73">
                  <c:v>1691</c:v>
                </c:pt>
                <c:pt idx="74">
                  <c:v>1300</c:v>
                </c:pt>
                <c:pt idx="75">
                  <c:v>928</c:v>
                </c:pt>
                <c:pt idx="76">
                  <c:v>1163</c:v>
                </c:pt>
                <c:pt idx="77">
                  <c:v>829</c:v>
                </c:pt>
                <c:pt idx="78">
                  <c:v>602</c:v>
                </c:pt>
                <c:pt idx="79">
                  <c:v>547</c:v>
                </c:pt>
                <c:pt idx="80">
                  <c:v>4106</c:v>
                </c:pt>
                <c:pt idx="81">
                  <c:v>4419</c:v>
                </c:pt>
                <c:pt idx="82">
                  <c:v>2257</c:v>
                </c:pt>
                <c:pt idx="83">
                  <c:v>1407</c:v>
                </c:pt>
                <c:pt idx="84">
                  <c:v>1540</c:v>
                </c:pt>
                <c:pt idx="85">
                  <c:v>1955</c:v>
                </c:pt>
                <c:pt idx="86">
                  <c:v>1160</c:v>
                </c:pt>
                <c:pt idx="87">
                  <c:v>2256</c:v>
                </c:pt>
                <c:pt idx="88">
                  <c:v>2273</c:v>
                </c:pt>
                <c:pt idx="89">
                  <c:v>1422</c:v>
                </c:pt>
                <c:pt idx="90">
                  <c:v>1688</c:v>
                </c:pt>
                <c:pt idx="91">
                  <c:v>1355</c:v>
                </c:pt>
                <c:pt idx="92">
                  <c:v>1133</c:v>
                </c:pt>
                <c:pt idx="93">
                  <c:v>4376</c:v>
                </c:pt>
                <c:pt idx="94">
                  <c:v>3335</c:v>
                </c:pt>
                <c:pt idx="95">
                  <c:v>2405</c:v>
                </c:pt>
                <c:pt idx="96">
                  <c:v>1121</c:v>
                </c:pt>
                <c:pt idx="97">
                  <c:v>993</c:v>
                </c:pt>
                <c:pt idx="98">
                  <c:v>945</c:v>
                </c:pt>
                <c:pt idx="99">
                  <c:v>723</c:v>
                </c:pt>
                <c:pt idx="100">
                  <c:v>3013</c:v>
                </c:pt>
                <c:pt idx="101">
                  <c:v>2896</c:v>
                </c:pt>
                <c:pt idx="102">
                  <c:v>1778</c:v>
                </c:pt>
                <c:pt idx="103">
                  <c:v>949</c:v>
                </c:pt>
                <c:pt idx="104">
                  <c:v>760</c:v>
                </c:pt>
                <c:pt idx="105">
                  <c:v>778</c:v>
                </c:pt>
                <c:pt idx="106">
                  <c:v>784</c:v>
                </c:pt>
                <c:pt idx="107">
                  <c:v>4070</c:v>
                </c:pt>
                <c:pt idx="108">
                  <c:v>3042</c:v>
                </c:pt>
                <c:pt idx="109">
                  <c:v>2567</c:v>
                </c:pt>
                <c:pt idx="110">
                  <c:v>1453</c:v>
                </c:pt>
                <c:pt idx="111">
                  <c:v>1274</c:v>
                </c:pt>
                <c:pt idx="112">
                  <c:v>1023</c:v>
                </c:pt>
                <c:pt idx="113">
                  <c:v>2573</c:v>
                </c:pt>
                <c:pt idx="114">
                  <c:v>2730</c:v>
                </c:pt>
                <c:pt idx="115">
                  <c:v>2314</c:v>
                </c:pt>
                <c:pt idx="116">
                  <c:v>8278</c:v>
                </c:pt>
                <c:pt idx="117">
                  <c:v>408</c:v>
                </c:pt>
                <c:pt idx="118">
                  <c:v>4075</c:v>
                </c:pt>
                <c:pt idx="119">
                  <c:v>4903</c:v>
                </c:pt>
                <c:pt idx="120">
                  <c:v>3977</c:v>
                </c:pt>
                <c:pt idx="121">
                  <c:v>3832</c:v>
                </c:pt>
                <c:pt idx="122">
                  <c:v>3846</c:v>
                </c:pt>
                <c:pt idx="123">
                  <c:v>3871</c:v>
                </c:pt>
                <c:pt idx="124">
                  <c:v>1797</c:v>
                </c:pt>
                <c:pt idx="125">
                  <c:v>1845</c:v>
                </c:pt>
                <c:pt idx="126">
                  <c:v>3959</c:v>
                </c:pt>
                <c:pt idx="127">
                  <c:v>9138</c:v>
                </c:pt>
                <c:pt idx="128">
                  <c:v>4693</c:v>
                </c:pt>
                <c:pt idx="129">
                  <c:v>2244</c:v>
                </c:pt>
                <c:pt idx="130">
                  <c:v>7448</c:v>
                </c:pt>
                <c:pt idx="131">
                  <c:v>6521</c:v>
                </c:pt>
                <c:pt idx="132">
                  <c:v>5069</c:v>
                </c:pt>
                <c:pt idx="133">
                  <c:v>5674</c:v>
                </c:pt>
                <c:pt idx="134">
                  <c:v>4494</c:v>
                </c:pt>
                <c:pt idx="135">
                  <c:v>4241</c:v>
                </c:pt>
                <c:pt idx="136">
                  <c:v>9004</c:v>
                </c:pt>
                <c:pt idx="137">
                  <c:v>3207</c:v>
                </c:pt>
                <c:pt idx="138">
                  <c:v>4896</c:v>
                </c:pt>
                <c:pt idx="139">
                  <c:v>2580</c:v>
                </c:pt>
                <c:pt idx="140">
                  <c:v>4109</c:v>
                </c:pt>
                <c:pt idx="141">
                  <c:v>4205</c:v>
                </c:pt>
                <c:pt idx="142">
                  <c:v>3939</c:v>
                </c:pt>
                <c:pt idx="143">
                  <c:v>1709</c:v>
                </c:pt>
                <c:pt idx="144">
                  <c:v>6069</c:v>
                </c:pt>
                <c:pt idx="145">
                  <c:v>2742</c:v>
                </c:pt>
                <c:pt idx="146">
                  <c:v>1249</c:v>
                </c:pt>
                <c:pt idx="147">
                  <c:v>3197</c:v>
                </c:pt>
                <c:pt idx="148">
                  <c:v>3801</c:v>
                </c:pt>
                <c:pt idx="149">
                  <c:v>1562</c:v>
                </c:pt>
                <c:pt idx="150">
                  <c:v>1232</c:v>
                </c:pt>
                <c:pt idx="151">
                  <c:v>1316</c:v>
                </c:pt>
                <c:pt idx="152">
                  <c:v>9326</c:v>
                </c:pt>
                <c:pt idx="153">
                  <c:v>8696</c:v>
                </c:pt>
                <c:pt idx="154">
                  <c:v>4843</c:v>
                </c:pt>
                <c:pt idx="155">
                  <c:v>4710</c:v>
                </c:pt>
                <c:pt idx="156">
                  <c:v>4795</c:v>
                </c:pt>
                <c:pt idx="157">
                  <c:v>227</c:v>
                </c:pt>
                <c:pt idx="158">
                  <c:v>778</c:v>
                </c:pt>
                <c:pt idx="159">
                  <c:v>91</c:v>
                </c:pt>
                <c:pt idx="160">
                  <c:v>104</c:v>
                </c:pt>
                <c:pt idx="161">
                  <c:v>123</c:v>
                </c:pt>
                <c:pt idx="162">
                  <c:v>582</c:v>
                </c:pt>
                <c:pt idx="163">
                  <c:v>1662</c:v>
                </c:pt>
                <c:pt idx="164">
                  <c:v>4810</c:v>
                </c:pt>
                <c:pt idx="165">
                  <c:v>4536</c:v>
                </c:pt>
                <c:pt idx="166">
                  <c:v>2182</c:v>
                </c:pt>
                <c:pt idx="167">
                  <c:v>1747</c:v>
                </c:pt>
                <c:pt idx="168">
                  <c:v>2363</c:v>
                </c:pt>
                <c:pt idx="169">
                  <c:v>3212</c:v>
                </c:pt>
                <c:pt idx="170">
                  <c:v>2730</c:v>
                </c:pt>
                <c:pt idx="171">
                  <c:v>1573</c:v>
                </c:pt>
                <c:pt idx="172">
                  <c:v>4429</c:v>
                </c:pt>
                <c:pt idx="173">
                  <c:v>1496</c:v>
                </c:pt>
                <c:pt idx="174">
                  <c:v>1338</c:v>
                </c:pt>
                <c:pt idx="175">
                  <c:v>2368</c:v>
                </c:pt>
                <c:pt idx="176">
                  <c:v>3125</c:v>
                </c:pt>
                <c:pt idx="177">
                  <c:v>3544</c:v>
                </c:pt>
                <c:pt idx="178">
                  <c:v>1380</c:v>
                </c:pt>
                <c:pt idx="179">
                  <c:v>1688</c:v>
                </c:pt>
                <c:pt idx="180">
                  <c:v>2359</c:v>
                </c:pt>
                <c:pt idx="181">
                  <c:v>1456</c:v>
                </c:pt>
                <c:pt idx="182">
                  <c:v>2275</c:v>
                </c:pt>
                <c:pt idx="183">
                  <c:v>5105</c:v>
                </c:pt>
                <c:pt idx="184">
                  <c:v>2528</c:v>
                </c:pt>
                <c:pt idx="185">
                  <c:v>3433</c:v>
                </c:pt>
                <c:pt idx="186">
                  <c:v>3774</c:v>
                </c:pt>
                <c:pt idx="187">
                  <c:v>1317</c:v>
                </c:pt>
                <c:pt idx="188">
                  <c:v>2224</c:v>
                </c:pt>
                <c:pt idx="189">
                  <c:v>6284</c:v>
                </c:pt>
                <c:pt idx="190">
                  <c:v>2503</c:v>
                </c:pt>
                <c:pt idx="191">
                  <c:v>1451</c:v>
                </c:pt>
                <c:pt idx="192">
                  <c:v>2433</c:v>
                </c:pt>
                <c:pt idx="193">
                  <c:v>1259</c:v>
                </c:pt>
                <c:pt idx="194">
                  <c:v>873</c:v>
                </c:pt>
                <c:pt idx="195">
                  <c:v>996</c:v>
                </c:pt>
                <c:pt idx="196">
                  <c:v>2622</c:v>
                </c:pt>
                <c:pt idx="197">
                  <c:v>1759</c:v>
                </c:pt>
                <c:pt idx="198">
                  <c:v>1104</c:v>
                </c:pt>
                <c:pt idx="199">
                  <c:v>960</c:v>
                </c:pt>
                <c:pt idx="200">
                  <c:v>1536</c:v>
                </c:pt>
                <c:pt idx="201">
                  <c:v>1070</c:v>
                </c:pt>
                <c:pt idx="202">
                  <c:v>1045</c:v>
                </c:pt>
                <c:pt idx="203">
                  <c:v>1057</c:v>
                </c:pt>
                <c:pt idx="204">
                  <c:v>4422</c:v>
                </c:pt>
                <c:pt idx="205">
                  <c:v>1220</c:v>
                </c:pt>
                <c:pt idx="206">
                  <c:v>800</c:v>
                </c:pt>
                <c:pt idx="207">
                  <c:v>1677</c:v>
                </c:pt>
                <c:pt idx="208">
                  <c:v>1399</c:v>
                </c:pt>
                <c:pt idx="209">
                  <c:v>1116</c:v>
                </c:pt>
                <c:pt idx="210">
                  <c:v>3077</c:v>
                </c:pt>
                <c:pt idx="211">
                  <c:v>3019</c:v>
                </c:pt>
                <c:pt idx="212">
                  <c:v>2989</c:v>
                </c:pt>
                <c:pt idx="213">
                  <c:v>1029</c:v>
                </c:pt>
                <c:pt idx="214">
                  <c:v>1977</c:v>
                </c:pt>
                <c:pt idx="215">
                  <c:v>562</c:v>
                </c:pt>
                <c:pt idx="216">
                  <c:v>1364</c:v>
                </c:pt>
                <c:pt idx="217">
                  <c:v>1444</c:v>
                </c:pt>
                <c:pt idx="218">
                  <c:v>1031</c:v>
                </c:pt>
                <c:pt idx="219">
                  <c:v>4929</c:v>
                </c:pt>
                <c:pt idx="220">
                  <c:v>6306</c:v>
                </c:pt>
                <c:pt idx="221">
                  <c:v>4893</c:v>
                </c:pt>
                <c:pt idx="222">
                  <c:v>1917</c:v>
                </c:pt>
                <c:pt idx="223">
                  <c:v>1754</c:v>
                </c:pt>
                <c:pt idx="224">
                  <c:v>2313</c:v>
                </c:pt>
                <c:pt idx="225">
                  <c:v>3168</c:v>
                </c:pt>
                <c:pt idx="226">
                  <c:v>6963</c:v>
                </c:pt>
                <c:pt idx="227">
                  <c:v>7021</c:v>
                </c:pt>
                <c:pt idx="228">
                  <c:v>3237</c:v>
                </c:pt>
                <c:pt idx="229">
                  <c:v>1824</c:v>
                </c:pt>
                <c:pt idx="230">
                  <c:v>1972</c:v>
                </c:pt>
                <c:pt idx="231">
                  <c:v>8045</c:v>
                </c:pt>
                <c:pt idx="232">
                  <c:v>6031</c:v>
                </c:pt>
                <c:pt idx="233">
                  <c:v>3963</c:v>
                </c:pt>
                <c:pt idx="234">
                  <c:v>1284</c:v>
                </c:pt>
                <c:pt idx="235">
                  <c:v>1158</c:v>
                </c:pt>
                <c:pt idx="236">
                  <c:v>1199</c:v>
                </c:pt>
                <c:pt idx="237">
                  <c:v>1215</c:v>
                </c:pt>
                <c:pt idx="238">
                  <c:v>2013</c:v>
                </c:pt>
                <c:pt idx="239">
                  <c:v>1898</c:v>
                </c:pt>
                <c:pt idx="240">
                  <c:v>929</c:v>
                </c:pt>
                <c:pt idx="241">
                  <c:v>944</c:v>
                </c:pt>
                <c:pt idx="242">
                  <c:v>4861</c:v>
                </c:pt>
                <c:pt idx="243">
                  <c:v>1649</c:v>
                </c:pt>
                <c:pt idx="244">
                  <c:v>1303</c:v>
                </c:pt>
                <c:pt idx="245">
                  <c:v>1511</c:v>
                </c:pt>
                <c:pt idx="246">
                  <c:v>2617</c:v>
                </c:pt>
                <c:pt idx="247">
                  <c:v>1246</c:v>
                </c:pt>
                <c:pt idx="248">
                  <c:v>992</c:v>
                </c:pt>
                <c:pt idx="249">
                  <c:v>1955</c:v>
                </c:pt>
                <c:pt idx="250">
                  <c:v>953</c:v>
                </c:pt>
                <c:pt idx="251">
                  <c:v>972</c:v>
                </c:pt>
                <c:pt idx="252">
                  <c:v>843</c:v>
                </c:pt>
                <c:pt idx="253">
                  <c:v>3000</c:v>
                </c:pt>
                <c:pt idx="254">
                  <c:v>1300</c:v>
                </c:pt>
                <c:pt idx="255">
                  <c:v>855</c:v>
                </c:pt>
                <c:pt idx="256">
                  <c:v>1455</c:v>
                </c:pt>
                <c:pt idx="257">
                  <c:v>870</c:v>
                </c:pt>
                <c:pt idx="258">
                  <c:v>798</c:v>
                </c:pt>
                <c:pt idx="259">
                  <c:v>1948</c:v>
                </c:pt>
                <c:pt idx="260">
                  <c:v>1384</c:v>
                </c:pt>
                <c:pt idx="261">
                  <c:v>750</c:v>
                </c:pt>
                <c:pt idx="262">
                  <c:v>721</c:v>
                </c:pt>
                <c:pt idx="263">
                  <c:v>3006</c:v>
                </c:pt>
                <c:pt idx="264">
                  <c:v>1033</c:v>
                </c:pt>
                <c:pt idx="265">
                  <c:v>1095</c:v>
                </c:pt>
                <c:pt idx="266">
                  <c:v>3142</c:v>
                </c:pt>
                <c:pt idx="267">
                  <c:v>6174</c:v>
                </c:pt>
                <c:pt idx="268">
                  <c:v>2728</c:v>
                </c:pt>
                <c:pt idx="269">
                  <c:v>1632</c:v>
                </c:pt>
                <c:pt idx="270">
                  <c:v>2473</c:v>
                </c:pt>
                <c:pt idx="271">
                  <c:v>1763</c:v>
                </c:pt>
                <c:pt idx="272">
                  <c:v>2142</c:v>
                </c:pt>
                <c:pt idx="273">
                  <c:v>2245</c:v>
                </c:pt>
                <c:pt idx="274">
                  <c:v>3790</c:v>
                </c:pt>
                <c:pt idx="275">
                  <c:v>2736</c:v>
                </c:pt>
                <c:pt idx="276">
                  <c:v>1611</c:v>
                </c:pt>
                <c:pt idx="277">
                  <c:v>2218</c:v>
                </c:pt>
                <c:pt idx="278">
                  <c:v>2141</c:v>
                </c:pt>
                <c:pt idx="279">
                  <c:v>1244</c:v>
                </c:pt>
                <c:pt idx="280">
                  <c:v>1144</c:v>
                </c:pt>
                <c:pt idx="281">
                  <c:v>907</c:v>
                </c:pt>
                <c:pt idx="282">
                  <c:v>3310</c:v>
                </c:pt>
                <c:pt idx="283">
                  <c:v>8096</c:v>
                </c:pt>
                <c:pt idx="284">
                  <c:v>4394</c:v>
                </c:pt>
                <c:pt idx="285">
                  <c:v>1687</c:v>
                </c:pt>
                <c:pt idx="286">
                  <c:v>1483</c:v>
                </c:pt>
                <c:pt idx="287">
                  <c:v>1423</c:v>
                </c:pt>
                <c:pt idx="288">
                  <c:v>1150</c:v>
                </c:pt>
                <c:pt idx="289">
                  <c:v>934</c:v>
                </c:pt>
                <c:pt idx="290">
                  <c:v>951</c:v>
                </c:pt>
                <c:pt idx="291">
                  <c:v>899</c:v>
                </c:pt>
                <c:pt idx="292">
                  <c:v>631</c:v>
                </c:pt>
                <c:pt idx="293">
                  <c:v>795</c:v>
                </c:pt>
                <c:pt idx="294">
                  <c:v>997</c:v>
                </c:pt>
                <c:pt idx="295">
                  <c:v>3596</c:v>
                </c:pt>
                <c:pt idx="296">
                  <c:v>5310</c:v>
                </c:pt>
                <c:pt idx="297">
                  <c:v>5086</c:v>
                </c:pt>
                <c:pt idx="298">
                  <c:v>6091</c:v>
                </c:pt>
                <c:pt idx="299">
                  <c:v>2786</c:v>
                </c:pt>
                <c:pt idx="300">
                  <c:v>2073</c:v>
                </c:pt>
                <c:pt idx="301">
                  <c:v>1559</c:v>
                </c:pt>
                <c:pt idx="302">
                  <c:v>1274</c:v>
                </c:pt>
                <c:pt idx="303">
                  <c:v>4421</c:v>
                </c:pt>
                <c:pt idx="304">
                  <c:v>1812</c:v>
                </c:pt>
                <c:pt idx="305">
                  <c:v>1175</c:v>
                </c:pt>
                <c:pt idx="306">
                  <c:v>951</c:v>
                </c:pt>
                <c:pt idx="307">
                  <c:v>972</c:v>
                </c:pt>
                <c:pt idx="308">
                  <c:v>2164</c:v>
                </c:pt>
                <c:pt idx="309">
                  <c:v>1052</c:v>
                </c:pt>
                <c:pt idx="310">
                  <c:v>2201</c:v>
                </c:pt>
                <c:pt idx="311">
                  <c:v>14015</c:v>
                </c:pt>
                <c:pt idx="312">
                  <c:v>5911</c:v>
                </c:pt>
                <c:pt idx="313">
                  <c:v>2650</c:v>
                </c:pt>
                <c:pt idx="314">
                  <c:v>2464</c:v>
                </c:pt>
                <c:pt idx="315">
                  <c:v>3090</c:v>
                </c:pt>
                <c:pt idx="316">
                  <c:v>1655</c:v>
                </c:pt>
                <c:pt idx="317">
                  <c:v>4185</c:v>
                </c:pt>
                <c:pt idx="318">
                  <c:v>2193</c:v>
                </c:pt>
                <c:pt idx="319">
                  <c:v>1389</c:v>
                </c:pt>
                <c:pt idx="320">
                  <c:v>895</c:v>
                </c:pt>
                <c:pt idx="321">
                  <c:v>905</c:v>
                </c:pt>
                <c:pt idx="322">
                  <c:v>978</c:v>
                </c:pt>
                <c:pt idx="323">
                  <c:v>6697</c:v>
                </c:pt>
                <c:pt idx="324">
                  <c:v>3572</c:v>
                </c:pt>
                <c:pt idx="325">
                  <c:v>2661</c:v>
                </c:pt>
                <c:pt idx="326">
                  <c:v>1403</c:v>
                </c:pt>
                <c:pt idx="327">
                  <c:v>1243</c:v>
                </c:pt>
                <c:pt idx="328">
                  <c:v>981</c:v>
                </c:pt>
                <c:pt idx="329">
                  <c:v>3480</c:v>
                </c:pt>
                <c:pt idx="330">
                  <c:v>5615</c:v>
                </c:pt>
                <c:pt idx="331">
                  <c:v>3067</c:v>
                </c:pt>
                <c:pt idx="332">
                  <c:v>3343</c:v>
                </c:pt>
                <c:pt idx="333">
                  <c:v>4222</c:v>
                </c:pt>
                <c:pt idx="334">
                  <c:v>1839</c:v>
                </c:pt>
                <c:pt idx="335">
                  <c:v>1460</c:v>
                </c:pt>
                <c:pt idx="336">
                  <c:v>1376</c:v>
                </c:pt>
                <c:pt idx="337">
                  <c:v>985</c:v>
                </c:pt>
                <c:pt idx="338">
                  <c:v>1574</c:v>
                </c:pt>
                <c:pt idx="339">
                  <c:v>1054</c:v>
                </c:pt>
                <c:pt idx="340">
                  <c:v>3348</c:v>
                </c:pt>
                <c:pt idx="341">
                  <c:v>1134</c:v>
                </c:pt>
                <c:pt idx="342">
                  <c:v>1117</c:v>
                </c:pt>
                <c:pt idx="343">
                  <c:v>1096</c:v>
                </c:pt>
                <c:pt idx="344">
                  <c:v>838</c:v>
                </c:pt>
                <c:pt idx="345">
                  <c:v>2427</c:v>
                </c:pt>
                <c:pt idx="346">
                  <c:v>2021</c:v>
                </c:pt>
                <c:pt idx="347">
                  <c:v>992</c:v>
                </c:pt>
                <c:pt idx="348">
                  <c:v>896</c:v>
                </c:pt>
                <c:pt idx="349">
                  <c:v>921</c:v>
                </c:pt>
                <c:pt idx="350">
                  <c:v>13122</c:v>
                </c:pt>
                <c:pt idx="351">
                  <c:v>3469</c:v>
                </c:pt>
                <c:pt idx="352">
                  <c:v>8234</c:v>
                </c:pt>
                <c:pt idx="353">
                  <c:v>3718</c:v>
                </c:pt>
                <c:pt idx="354">
                  <c:v>2010</c:v>
                </c:pt>
                <c:pt idx="355">
                  <c:v>5959</c:v>
                </c:pt>
                <c:pt idx="356">
                  <c:v>4612</c:v>
                </c:pt>
                <c:pt idx="357">
                  <c:v>2348</c:v>
                </c:pt>
                <c:pt idx="358">
                  <c:v>2171</c:v>
                </c:pt>
                <c:pt idx="359">
                  <c:v>1742</c:v>
                </c:pt>
                <c:pt idx="360">
                  <c:v>1267</c:v>
                </c:pt>
                <c:pt idx="361">
                  <c:v>1348</c:v>
                </c:pt>
                <c:pt idx="362">
                  <c:v>869</c:v>
                </c:pt>
                <c:pt idx="363">
                  <c:v>995</c:v>
                </c:pt>
                <c:pt idx="364">
                  <c:v>1003</c:v>
                </c:pt>
                <c:pt idx="365">
                  <c:v>876</c:v>
                </c:pt>
                <c:pt idx="366">
                  <c:v>1006</c:v>
                </c:pt>
                <c:pt idx="367">
                  <c:v>643</c:v>
                </c:pt>
                <c:pt idx="368">
                  <c:v>885</c:v>
                </c:pt>
                <c:pt idx="369">
                  <c:v>488</c:v>
                </c:pt>
                <c:pt idx="370">
                  <c:v>478</c:v>
                </c:pt>
                <c:pt idx="371">
                  <c:v>673</c:v>
                </c:pt>
                <c:pt idx="372">
                  <c:v>1683</c:v>
                </c:pt>
                <c:pt idx="373">
                  <c:v>636</c:v>
                </c:pt>
                <c:pt idx="374">
                  <c:v>472</c:v>
                </c:pt>
                <c:pt idx="375">
                  <c:v>434</c:v>
                </c:pt>
                <c:pt idx="376">
                  <c:v>301</c:v>
                </c:pt>
                <c:pt idx="377">
                  <c:v>268</c:v>
                </c:pt>
                <c:pt idx="378">
                  <c:v>273</c:v>
                </c:pt>
                <c:pt idx="379">
                  <c:v>7114</c:v>
                </c:pt>
                <c:pt idx="380">
                  <c:v>8751</c:v>
                </c:pt>
                <c:pt idx="381">
                  <c:v>6054</c:v>
                </c:pt>
                <c:pt idx="382">
                  <c:v>2422</c:v>
                </c:pt>
                <c:pt idx="383">
                  <c:v>1733</c:v>
                </c:pt>
                <c:pt idx="384">
                  <c:v>1547</c:v>
                </c:pt>
                <c:pt idx="385">
                  <c:v>1409</c:v>
                </c:pt>
                <c:pt idx="386">
                  <c:v>1115</c:v>
                </c:pt>
                <c:pt idx="387">
                  <c:v>899</c:v>
                </c:pt>
                <c:pt idx="388">
                  <c:v>1555</c:v>
                </c:pt>
                <c:pt idx="389">
                  <c:v>12352</c:v>
                </c:pt>
                <c:pt idx="390">
                  <c:v>4129</c:v>
                </c:pt>
                <c:pt idx="391">
                  <c:v>2725</c:v>
                </c:pt>
                <c:pt idx="392">
                  <c:v>2295</c:v>
                </c:pt>
                <c:pt idx="393">
                  <c:v>1583</c:v>
                </c:pt>
                <c:pt idx="394">
                  <c:v>2627</c:v>
                </c:pt>
                <c:pt idx="395">
                  <c:v>1722</c:v>
                </c:pt>
                <c:pt idx="396">
                  <c:v>1587</c:v>
                </c:pt>
                <c:pt idx="397">
                  <c:v>1159</c:v>
                </c:pt>
                <c:pt idx="398">
                  <c:v>1057</c:v>
                </c:pt>
                <c:pt idx="399">
                  <c:v>9049</c:v>
                </c:pt>
                <c:pt idx="400">
                  <c:v>6096</c:v>
                </c:pt>
                <c:pt idx="401">
                  <c:v>7814</c:v>
                </c:pt>
                <c:pt idx="402">
                  <c:v>3580</c:v>
                </c:pt>
                <c:pt idx="403">
                  <c:v>2070</c:v>
                </c:pt>
                <c:pt idx="404">
                  <c:v>1496</c:v>
                </c:pt>
                <c:pt idx="405">
                  <c:v>1501</c:v>
                </c:pt>
                <c:pt idx="406">
                  <c:v>1306</c:v>
                </c:pt>
                <c:pt idx="407">
                  <c:v>956</c:v>
                </c:pt>
                <c:pt idx="408">
                  <c:v>6722</c:v>
                </c:pt>
                <c:pt idx="409">
                  <c:v>5010</c:v>
                </c:pt>
                <c:pt idx="410">
                  <c:v>5940</c:v>
                </c:pt>
                <c:pt idx="411">
                  <c:v>5461</c:v>
                </c:pt>
                <c:pt idx="412">
                  <c:v>4270</c:v>
                </c:pt>
                <c:pt idx="413">
                  <c:v>3627</c:v>
                </c:pt>
                <c:pt idx="414">
                  <c:v>6214</c:v>
                </c:pt>
                <c:pt idx="415">
                  <c:v>3219</c:v>
                </c:pt>
                <c:pt idx="416">
                  <c:v>3608</c:v>
                </c:pt>
                <c:pt idx="417">
                  <c:v>2786</c:v>
                </c:pt>
                <c:pt idx="418">
                  <c:v>1918</c:v>
                </c:pt>
                <c:pt idx="419">
                  <c:v>1978</c:v>
                </c:pt>
                <c:pt idx="420">
                  <c:v>1907</c:v>
                </c:pt>
                <c:pt idx="421">
                  <c:v>1610</c:v>
                </c:pt>
                <c:pt idx="422">
                  <c:v>3248</c:v>
                </c:pt>
                <c:pt idx="423">
                  <c:v>1819</c:v>
                </c:pt>
                <c:pt idx="424">
                  <c:v>4811</c:v>
                </c:pt>
                <c:pt idx="425">
                  <c:v>2455</c:v>
                </c:pt>
                <c:pt idx="426">
                  <c:v>1849</c:v>
                </c:pt>
                <c:pt idx="427">
                  <c:v>1967</c:v>
                </c:pt>
                <c:pt idx="428">
                  <c:v>1371</c:v>
                </c:pt>
                <c:pt idx="429">
                  <c:v>2005</c:v>
                </c:pt>
                <c:pt idx="430">
                  <c:v>3291</c:v>
                </c:pt>
                <c:pt idx="431">
                  <c:v>1941</c:v>
                </c:pt>
                <c:pt idx="432">
                  <c:v>1337</c:v>
                </c:pt>
                <c:pt idx="433">
                  <c:v>1186</c:v>
                </c:pt>
              </c:numCache>
            </c:numRef>
          </c:val>
          <c:smooth val="0"/>
          <c:extLst>
            <c:ext xmlns:c16="http://schemas.microsoft.com/office/drawing/2014/chart" uri="{C3380CC4-5D6E-409C-BE32-E72D297353CC}">
              <c16:uniqueId val="{00000000-DA44-4D09-8CD2-5C1E09C1361F}"/>
            </c:ext>
          </c:extLst>
        </c:ser>
        <c:dLbls>
          <c:showLegendKey val="0"/>
          <c:showVal val="0"/>
          <c:showCatName val="0"/>
          <c:showSerName val="0"/>
          <c:showPercent val="0"/>
          <c:showBubbleSize val="0"/>
        </c:dLbls>
        <c:smooth val="0"/>
        <c:axId val="478668960"/>
        <c:axId val="478672896"/>
      </c:lineChart>
      <c:dateAx>
        <c:axId val="4786689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72896"/>
        <c:crosses val="autoZero"/>
        <c:auto val="1"/>
        <c:lblOffset val="100"/>
        <c:baseTimeUnit val="days"/>
      </c:dateAx>
      <c:valAx>
        <c:axId val="47867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78668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4/24/2023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31D52-C55A-46FE-87DC-A84E6AFE82E9}"/>
              </a:ext>
            </a:extLst>
          </p:cNvPr>
          <p:cNvSpPr>
            <a:spLocks noGrp="1"/>
          </p:cNvSpPr>
          <p:nvPr>
            <p:ph type="ctrTitle"/>
          </p:nvPr>
        </p:nvSpPr>
        <p:spPr/>
        <p:txBody>
          <a:bodyPr/>
          <a:lstStyle/>
          <a:p>
            <a:r>
              <a:rPr lang="en-US"/>
              <a:t>06_LinkedIn Analytics</a:t>
            </a:r>
          </a:p>
        </p:txBody>
      </p:sp>
      <p:sp>
        <p:nvSpPr>
          <p:cNvPr id="3" name="Subtitle 2">
            <a:extLst>
              <a:ext uri="{FF2B5EF4-FFF2-40B4-BE49-F238E27FC236}">
                <a16:creationId xmlns:a16="http://schemas.microsoft.com/office/drawing/2014/main" id="{92F5E7A3-0048-4605-8A51-522014D3A3A6}"/>
              </a:ext>
            </a:extLst>
          </p:cNvPr>
          <p:cNvSpPr>
            <a:spLocks noGrp="1"/>
          </p:cNvSpPr>
          <p:nvPr>
            <p:ph type="subTitle" idx="1"/>
          </p:nvPr>
        </p:nvSpPr>
        <p:spPr/>
        <p:txBody>
          <a:bodyPr/>
          <a:lstStyle/>
          <a:p>
            <a:r>
              <a:rPr lang="en-US"/>
              <a:t>Borussia VfL 1900 Mönchengladbach GmbH</a:t>
            </a:r>
          </a:p>
        </p:txBody>
      </p:sp>
    </p:spTree>
    <p:extLst>
      <p:ext uri="{BB962C8B-B14F-4D97-AF65-F5344CB8AC3E}">
        <p14:creationId xmlns:p14="http://schemas.microsoft.com/office/powerpoint/2010/main" val="415664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19994-900A-4E0A-A5F8-195F9C64F459}"/>
              </a:ext>
            </a:extLst>
          </p:cNvPr>
          <p:cNvSpPr>
            <a:spLocks noGrp="1"/>
          </p:cNvSpPr>
          <p:nvPr>
            <p:ph type="title"/>
          </p:nvPr>
        </p:nvSpPr>
        <p:spPr/>
        <p:txBody>
          <a:bodyPr/>
          <a:lstStyle/>
          <a:p>
            <a:r>
              <a:rPr lang="en-US"/>
              <a:t>LinkedIn Key Metrics | All profiles</a:t>
            </a:r>
          </a:p>
        </p:txBody>
      </p:sp>
      <p:graphicFrame>
        <p:nvGraphicFramePr>
          <p:cNvPr id="5" name="Table Placeholder 4">
            <a:extLst>
              <a:ext uri="{FF2B5EF4-FFF2-40B4-BE49-F238E27FC236}">
                <a16:creationId xmlns:a16="http://schemas.microsoft.com/office/drawing/2014/main" id="{EB42B195-A5A0-4C4E-8756-3A7F88210D40}"/>
              </a:ext>
            </a:extLst>
          </p:cNvPr>
          <p:cNvGraphicFramePr>
            <a:graphicFrameLocks noGrp="1"/>
          </p:cNvGraphicFramePr>
          <p:nvPr>
            <p:ph type="tbl" sz="quarter" idx="13"/>
            <p:extLst>
              <p:ext uri="{D42A27DB-BD31-4B8C-83A1-F6EECF244321}">
                <p14:modId xmlns:p14="http://schemas.microsoft.com/office/powerpoint/2010/main" val="749098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34147280"/>
                    </a:ext>
                  </a:extLst>
                </a:gridCol>
                <a:gridCol w="576072">
                  <a:extLst>
                    <a:ext uri="{9D8B030D-6E8A-4147-A177-3AD203B41FA5}">
                      <a16:colId xmlns:a16="http://schemas.microsoft.com/office/drawing/2014/main" val="3195566077"/>
                    </a:ext>
                  </a:extLst>
                </a:gridCol>
                <a:gridCol w="576072">
                  <a:extLst>
                    <a:ext uri="{9D8B030D-6E8A-4147-A177-3AD203B41FA5}">
                      <a16:colId xmlns:a16="http://schemas.microsoft.com/office/drawing/2014/main" val="2562002990"/>
                    </a:ext>
                  </a:extLst>
                </a:gridCol>
                <a:gridCol w="576072">
                  <a:extLst>
                    <a:ext uri="{9D8B030D-6E8A-4147-A177-3AD203B41FA5}">
                      <a16:colId xmlns:a16="http://schemas.microsoft.com/office/drawing/2014/main" val="4233652684"/>
                    </a:ext>
                  </a:extLst>
                </a:gridCol>
                <a:gridCol w="576072">
                  <a:extLst>
                    <a:ext uri="{9D8B030D-6E8A-4147-A177-3AD203B41FA5}">
                      <a16:colId xmlns:a16="http://schemas.microsoft.com/office/drawing/2014/main" val="2484693645"/>
                    </a:ext>
                  </a:extLst>
                </a:gridCol>
                <a:gridCol w="576072">
                  <a:extLst>
                    <a:ext uri="{9D8B030D-6E8A-4147-A177-3AD203B41FA5}">
                      <a16:colId xmlns:a16="http://schemas.microsoft.com/office/drawing/2014/main" val="2166737821"/>
                    </a:ext>
                  </a:extLst>
                </a:gridCol>
                <a:gridCol w="576072">
                  <a:extLst>
                    <a:ext uri="{9D8B030D-6E8A-4147-A177-3AD203B41FA5}">
                      <a16:colId xmlns:a16="http://schemas.microsoft.com/office/drawing/2014/main" val="2925518939"/>
                    </a:ext>
                  </a:extLst>
                </a:gridCol>
                <a:gridCol w="576072">
                  <a:extLst>
                    <a:ext uri="{9D8B030D-6E8A-4147-A177-3AD203B41FA5}">
                      <a16:colId xmlns:a16="http://schemas.microsoft.com/office/drawing/2014/main" val="1450763701"/>
                    </a:ext>
                  </a:extLst>
                </a:gridCol>
                <a:gridCol w="576072">
                  <a:extLst>
                    <a:ext uri="{9D8B030D-6E8A-4147-A177-3AD203B41FA5}">
                      <a16:colId xmlns:a16="http://schemas.microsoft.com/office/drawing/2014/main" val="2227158931"/>
                    </a:ext>
                  </a:extLst>
                </a:gridCol>
                <a:gridCol w="576072">
                  <a:extLst>
                    <a:ext uri="{9D8B030D-6E8A-4147-A177-3AD203B41FA5}">
                      <a16:colId xmlns:a16="http://schemas.microsoft.com/office/drawing/2014/main" val="1233625031"/>
                    </a:ext>
                  </a:extLst>
                </a:gridCol>
                <a:gridCol w="576072">
                  <a:extLst>
                    <a:ext uri="{9D8B030D-6E8A-4147-A177-3AD203B41FA5}">
                      <a16:colId xmlns:a16="http://schemas.microsoft.com/office/drawing/2014/main" val="2529147684"/>
                    </a:ext>
                  </a:extLst>
                </a:gridCol>
                <a:gridCol w="576072">
                  <a:extLst>
                    <a:ext uri="{9D8B030D-6E8A-4147-A177-3AD203B41FA5}">
                      <a16:colId xmlns:a16="http://schemas.microsoft.com/office/drawing/2014/main" val="3615684217"/>
                    </a:ext>
                  </a:extLst>
                </a:gridCol>
                <a:gridCol w="576072">
                  <a:extLst>
                    <a:ext uri="{9D8B030D-6E8A-4147-A177-3AD203B41FA5}">
                      <a16:colId xmlns:a16="http://schemas.microsoft.com/office/drawing/2014/main" val="2668927347"/>
                    </a:ext>
                  </a:extLst>
                </a:gridCol>
                <a:gridCol w="576072">
                  <a:extLst>
                    <a:ext uri="{9D8B030D-6E8A-4147-A177-3AD203B41FA5}">
                      <a16:colId xmlns:a16="http://schemas.microsoft.com/office/drawing/2014/main" val="51546956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Total Reactions</a:t>
                      </a:r>
                    </a:p>
                  </a:txBody>
                  <a:tcPr/>
                </a:tc>
                <a:tc>
                  <a:txBody>
                    <a:bodyPr/>
                    <a:lstStyle/>
                    <a:p>
                      <a:r>
                        <a:rPr lang="en-US" sz="1000"/>
                        <a:t>Avg. Reactions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Video Views</a:t>
                      </a:r>
                    </a:p>
                  </a:txBody>
                  <a:tcPr/>
                </a:tc>
                <a:extLst>
                  <a:ext uri="{0D108BD9-81ED-4DB2-BD59-A6C34878D82A}">
                    <a16:rowId xmlns:a16="http://schemas.microsoft.com/office/drawing/2014/main" val="4168819321"/>
                  </a:ext>
                </a:extLst>
              </a:tr>
              <a:tr h="370840">
                <a:tc>
                  <a:txBody>
                    <a:bodyPr/>
                    <a:lstStyle/>
                    <a:p>
                      <a:r>
                        <a:rPr lang="en-US" sz="1000"/>
                        <a:t>14346</a:t>
                      </a:r>
                    </a:p>
                  </a:txBody>
                  <a:tcPr/>
                </a:tc>
                <a:tc>
                  <a:txBody>
                    <a:bodyPr/>
                    <a:lstStyle/>
                    <a:p>
                      <a:r>
                        <a:rPr lang="en-US" sz="1000"/>
                        <a:t>n/a</a:t>
                      </a:r>
                    </a:p>
                  </a:txBody>
                  <a:tcPr/>
                </a:tc>
                <a:tc>
                  <a:txBody>
                    <a:bodyPr/>
                    <a:lstStyle/>
                    <a:p>
                      <a:r>
                        <a:rPr lang="en-US" sz="1000"/>
                        <a:t>183</a:t>
                      </a:r>
                    </a:p>
                  </a:txBody>
                  <a:tcPr/>
                </a:tc>
                <a:tc>
                  <a:txBody>
                    <a:bodyPr/>
                    <a:lstStyle/>
                    <a:p>
                      <a:r>
                        <a:rPr lang="en-US" sz="1000"/>
                        <a:t>37287</a:t>
                      </a:r>
                    </a:p>
                  </a:txBody>
                  <a:tcPr/>
                </a:tc>
                <a:tc>
                  <a:txBody>
                    <a:bodyPr/>
                    <a:lstStyle/>
                    <a:p>
                      <a:r>
                        <a:rPr lang="en-US" sz="1000"/>
                        <a:t>207.15</a:t>
                      </a:r>
                    </a:p>
                  </a:txBody>
                  <a:tcPr/>
                </a:tc>
                <a:tc>
                  <a:txBody>
                    <a:bodyPr/>
                    <a:lstStyle/>
                    <a:p>
                      <a:r>
                        <a:rPr lang="en-US" sz="1000"/>
                        <a:t>797</a:t>
                      </a:r>
                    </a:p>
                  </a:txBody>
                  <a:tcPr/>
                </a:tc>
                <a:tc>
                  <a:txBody>
                    <a:bodyPr/>
                    <a:lstStyle/>
                    <a:p>
                      <a:r>
                        <a:rPr lang="en-US" sz="1000"/>
                        <a:t>4.4277777777778</a:t>
                      </a:r>
                    </a:p>
                  </a:txBody>
                  <a:tcPr/>
                </a:tc>
                <a:tc>
                  <a:txBody>
                    <a:bodyPr/>
                    <a:lstStyle/>
                    <a:p>
                      <a:r>
                        <a:rPr lang="en-US" sz="1000"/>
                        <a:t>659</a:t>
                      </a:r>
                    </a:p>
                  </a:txBody>
                  <a:tcPr/>
                </a:tc>
                <a:tc>
                  <a:txBody>
                    <a:bodyPr/>
                    <a:lstStyle/>
                    <a:p>
                      <a:r>
                        <a:rPr lang="en-US" sz="1000"/>
                        <a:t>3.6611111111111</a:t>
                      </a:r>
                    </a:p>
                  </a:txBody>
                  <a:tcPr/>
                </a:tc>
                <a:tc>
                  <a:txBody>
                    <a:bodyPr/>
                    <a:lstStyle/>
                    <a:p>
                      <a:r>
                        <a:rPr lang="en-US" sz="1000"/>
                        <a:t>60201</a:t>
                      </a:r>
                    </a:p>
                  </a:txBody>
                  <a:tcPr/>
                </a:tc>
                <a:tc>
                  <a:txBody>
                    <a:bodyPr/>
                    <a:lstStyle/>
                    <a:p>
                      <a:r>
                        <a:rPr lang="en-US" sz="1000"/>
                        <a:t>334.45</a:t>
                      </a:r>
                    </a:p>
                  </a:txBody>
                  <a:tcPr/>
                </a:tc>
                <a:tc>
                  <a:txBody>
                    <a:bodyPr/>
                    <a:lstStyle/>
                    <a:p>
                      <a:r>
                        <a:rPr lang="en-US" sz="1000"/>
                        <a:t>1842884</a:t>
                      </a:r>
                    </a:p>
                  </a:txBody>
                  <a:tcPr/>
                </a:tc>
                <a:tc>
                  <a:txBody>
                    <a:bodyPr/>
                    <a:lstStyle/>
                    <a:p>
                      <a:r>
                        <a:rPr lang="en-US" sz="1000"/>
                        <a:t>10238.244444444</a:t>
                      </a:r>
                    </a:p>
                  </a:txBody>
                  <a:tcPr/>
                </a:tc>
                <a:tc>
                  <a:txBody>
                    <a:bodyPr/>
                    <a:lstStyle/>
                    <a:p>
                      <a:r>
                        <a:rPr lang="en-US" sz="1000"/>
                        <a:t>160228</a:t>
                      </a:r>
                    </a:p>
                  </a:txBody>
                  <a:tcPr/>
                </a:tc>
                <a:extLst>
                  <a:ext uri="{0D108BD9-81ED-4DB2-BD59-A6C34878D82A}">
                    <a16:rowId xmlns:a16="http://schemas.microsoft.com/office/drawing/2014/main" val="2232850003"/>
                  </a:ext>
                </a:extLst>
              </a:tr>
            </a:tbl>
          </a:graphicData>
        </a:graphic>
      </p:graphicFrame>
      <p:sp>
        <p:nvSpPr>
          <p:cNvPr id="4" name="Text Placeholder 3">
            <a:extLst>
              <a:ext uri="{FF2B5EF4-FFF2-40B4-BE49-F238E27FC236}">
                <a16:creationId xmlns:a16="http://schemas.microsoft.com/office/drawing/2014/main" id="{C1EF0243-EE9B-45C9-924B-F6A75D09D3FE}"/>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5686459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C44D0-89CC-4669-8C86-F9564D7F1D34}"/>
              </a:ext>
            </a:extLst>
          </p:cNvPr>
          <p:cNvSpPr>
            <a:spLocks noGrp="1"/>
          </p:cNvSpPr>
          <p:nvPr>
            <p:ph type="title"/>
          </p:nvPr>
        </p:nvSpPr>
        <p:spPr/>
        <p:txBody>
          <a:bodyPr/>
          <a:lstStyle/>
          <a:p>
            <a:r>
              <a:rPr lang="en-US"/>
              <a:t>LinkedIn Followers Growth | All profiles</a:t>
            </a:r>
          </a:p>
        </p:txBody>
      </p:sp>
      <p:graphicFrame>
        <p:nvGraphicFramePr>
          <p:cNvPr id="6" name="Chart Placeholder 5">
            <a:extLst>
              <a:ext uri="{FF2B5EF4-FFF2-40B4-BE49-F238E27FC236}">
                <a16:creationId xmlns:a16="http://schemas.microsoft.com/office/drawing/2014/main" id="{D5123F29-0D34-462B-A011-6793E5247091}"/>
              </a:ext>
            </a:extLst>
          </p:cNvPr>
          <p:cNvGraphicFramePr>
            <a:graphicFrameLocks noGrp="1"/>
          </p:cNvGraphicFramePr>
          <p:nvPr>
            <p:ph type="chart" sz="quarter" idx="13"/>
            <p:extLst>
              <p:ext uri="{D42A27DB-BD31-4B8C-83A1-F6EECF244321}">
                <p14:modId xmlns:p14="http://schemas.microsoft.com/office/powerpoint/2010/main" val="1685991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A4C3E4-C997-46E9-9804-A1023B274DC9}"/>
              </a:ext>
            </a:extLst>
          </p:cNvPr>
          <p:cNvSpPr>
            <a:spLocks noGrp="1"/>
          </p:cNvSpPr>
          <p:nvPr>
            <p:ph type="body" sz="quarter" idx="14"/>
          </p:nvPr>
        </p:nvSpPr>
        <p:spPr/>
        <p:txBody>
          <a:bodyPr/>
          <a:lstStyle/>
          <a:p>
            <a:r>
              <a:rPr lang="en-US"/>
              <a:t>01/03/2022 - 03/12/2023</a:t>
            </a:r>
          </a:p>
        </p:txBody>
      </p:sp>
      <p:sp>
        <p:nvSpPr>
          <p:cNvPr id="5" name="Footer Placeholder 4">
            <a:extLst>
              <a:ext uri="{FF2B5EF4-FFF2-40B4-BE49-F238E27FC236}">
                <a16:creationId xmlns:a16="http://schemas.microsoft.com/office/drawing/2014/main" id="{E976EDAD-23B2-4E3E-8741-D7A64D520B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3073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2FEFA-C72A-449C-AD6C-F943541E4129}"/>
              </a:ext>
            </a:extLst>
          </p:cNvPr>
          <p:cNvSpPr>
            <a:spLocks noGrp="1"/>
          </p:cNvSpPr>
          <p:nvPr>
            <p:ph type="title"/>
          </p:nvPr>
        </p:nvSpPr>
        <p:spPr/>
        <p:txBody>
          <a:bodyPr/>
          <a:lstStyle/>
          <a:p>
            <a:r>
              <a:rPr lang="en-US"/>
              <a:t>LinkedIn Followers Change | All profiles</a:t>
            </a:r>
          </a:p>
        </p:txBody>
      </p:sp>
      <p:graphicFrame>
        <p:nvGraphicFramePr>
          <p:cNvPr id="6" name="Chart Placeholder 5">
            <a:extLst>
              <a:ext uri="{FF2B5EF4-FFF2-40B4-BE49-F238E27FC236}">
                <a16:creationId xmlns:a16="http://schemas.microsoft.com/office/drawing/2014/main" id="{0788FCD6-3D76-49D8-B40B-0DA75730598D}"/>
              </a:ext>
            </a:extLst>
          </p:cNvPr>
          <p:cNvGraphicFramePr>
            <a:graphicFrameLocks noGrp="1"/>
          </p:cNvGraphicFramePr>
          <p:nvPr>
            <p:ph type="chart" sz="quarter" idx="13"/>
            <p:extLst>
              <p:ext uri="{D42A27DB-BD31-4B8C-83A1-F6EECF244321}">
                <p14:modId xmlns:p14="http://schemas.microsoft.com/office/powerpoint/2010/main" val="3823289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2F2D9-EE11-4709-822C-58C0AC896355}"/>
              </a:ext>
            </a:extLst>
          </p:cNvPr>
          <p:cNvSpPr>
            <a:spLocks noGrp="1"/>
          </p:cNvSpPr>
          <p:nvPr>
            <p:ph type="body" sz="quarter" idx="14"/>
          </p:nvPr>
        </p:nvSpPr>
        <p:spPr/>
        <p:txBody>
          <a:bodyPr/>
          <a:lstStyle/>
          <a:p>
            <a:r>
              <a:rPr lang="en-US"/>
              <a:t>01/03/2022 - 03/12/2023</a:t>
            </a:r>
          </a:p>
        </p:txBody>
      </p:sp>
      <p:sp>
        <p:nvSpPr>
          <p:cNvPr id="5" name="Footer Placeholder 4">
            <a:extLst>
              <a:ext uri="{FF2B5EF4-FFF2-40B4-BE49-F238E27FC236}">
                <a16:creationId xmlns:a16="http://schemas.microsoft.com/office/drawing/2014/main" id="{C02395FB-4AFC-4749-9262-CF96BC33FC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607851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23E4-1A7E-417F-B4AB-ED16BEFEE73E}"/>
              </a:ext>
            </a:extLst>
          </p:cNvPr>
          <p:cNvSpPr>
            <a:spLocks noGrp="1"/>
          </p:cNvSpPr>
          <p:nvPr>
            <p:ph type="title"/>
          </p:nvPr>
        </p:nvSpPr>
        <p:spPr/>
        <p:txBody>
          <a:bodyPr/>
          <a:lstStyle/>
          <a:p>
            <a:r>
              <a:rPr lang="en-US"/>
              <a:t>LinkedIn Followers p. Country | All profiles - 1 of 3</a:t>
            </a:r>
          </a:p>
        </p:txBody>
      </p:sp>
      <p:graphicFrame>
        <p:nvGraphicFramePr>
          <p:cNvPr id="5" name="Table Placeholder 4">
            <a:extLst>
              <a:ext uri="{FF2B5EF4-FFF2-40B4-BE49-F238E27FC236}">
                <a16:creationId xmlns:a16="http://schemas.microsoft.com/office/drawing/2014/main" id="{D7D7A738-E936-4D39-AE11-A2F4C6F63FDD}"/>
              </a:ext>
            </a:extLst>
          </p:cNvPr>
          <p:cNvGraphicFramePr>
            <a:graphicFrameLocks noGrp="1"/>
          </p:cNvGraphicFramePr>
          <p:nvPr>
            <p:ph type="tbl" sz="quarter" idx="13"/>
            <p:extLst>
              <p:ext uri="{D42A27DB-BD31-4B8C-83A1-F6EECF244321}">
                <p14:modId xmlns:p14="http://schemas.microsoft.com/office/powerpoint/2010/main" val="2194941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6984658"/>
                    </a:ext>
                  </a:extLst>
                </a:gridCol>
                <a:gridCol w="4114800">
                  <a:extLst>
                    <a:ext uri="{9D8B030D-6E8A-4147-A177-3AD203B41FA5}">
                      <a16:colId xmlns:a16="http://schemas.microsoft.com/office/drawing/2014/main" val="855345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43465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9493</a:t>
                      </a:r>
                    </a:p>
                  </a:txBody>
                  <a:tcPr/>
                </a:tc>
                <a:extLst>
                  <a:ext uri="{0D108BD9-81ED-4DB2-BD59-A6C34878D82A}">
                    <a16:rowId xmlns:a16="http://schemas.microsoft.com/office/drawing/2014/main" val="2929420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Kingdom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a:t>
                      </a:r>
                    </a:p>
                  </a:txBody>
                  <a:tcPr/>
                </a:tc>
                <a:extLst>
                  <a:ext uri="{0D108BD9-81ED-4DB2-BD59-A6C34878D82A}">
                    <a16:rowId xmlns:a16="http://schemas.microsoft.com/office/drawing/2014/main" val="118391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United States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393595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Switzerland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extLst>
                  <a:ext uri="{0D108BD9-81ED-4DB2-BD59-A6C34878D82A}">
                    <a16:rowId xmlns:a16="http://schemas.microsoft.com/office/drawing/2014/main" val="244656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Netherlands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extLst>
                  <a:ext uri="{0D108BD9-81ED-4DB2-BD59-A6C34878D82A}">
                    <a16:rowId xmlns:a16="http://schemas.microsoft.com/office/drawing/2014/main" val="320495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Italy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extLst>
                  <a:ext uri="{0D108BD9-81ED-4DB2-BD59-A6C34878D82A}">
                    <a16:rowId xmlns:a16="http://schemas.microsoft.com/office/drawing/2014/main" val="3911651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extLst>
                  <a:ext uri="{0D108BD9-81ED-4DB2-BD59-A6C34878D82A}">
                    <a16:rowId xmlns:a16="http://schemas.microsoft.com/office/drawing/2014/main" val="338860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a:t>
                      </a:r>
                    </a:p>
                  </a:txBody>
                  <a:tcPr/>
                </a:tc>
                <a:extLst>
                  <a:ext uri="{0D108BD9-81ED-4DB2-BD59-A6C34878D82A}">
                    <a16:rowId xmlns:a16="http://schemas.microsoft.com/office/drawing/2014/main" val="895636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Brazil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extLst>
                  <a:ext uri="{0D108BD9-81ED-4DB2-BD59-A6C34878D82A}">
                    <a16:rowId xmlns:a16="http://schemas.microsoft.com/office/drawing/2014/main" val="378176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178</a:t>
                      </a:r>
                    </a:p>
                  </a:txBody>
                  <a:tcPr/>
                </a:tc>
                <a:extLst>
                  <a:ext uri="{0D108BD9-81ED-4DB2-BD59-A6C34878D82A}">
                    <a16:rowId xmlns:a16="http://schemas.microsoft.com/office/drawing/2014/main" val="970356250"/>
                  </a:ext>
                </a:extLst>
              </a:tr>
            </a:tbl>
          </a:graphicData>
        </a:graphic>
      </p:graphicFrame>
      <p:sp>
        <p:nvSpPr>
          <p:cNvPr id="4" name="Text Placeholder 3">
            <a:extLst>
              <a:ext uri="{FF2B5EF4-FFF2-40B4-BE49-F238E27FC236}">
                <a16:creationId xmlns:a16="http://schemas.microsoft.com/office/drawing/2014/main" id="{6445AC9E-B189-4FA3-B130-C674EEFC6BE6}"/>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0975550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6B669-C74A-42AF-986B-00DD08BAE2B8}"/>
              </a:ext>
            </a:extLst>
          </p:cNvPr>
          <p:cNvSpPr>
            <a:spLocks noGrp="1"/>
          </p:cNvSpPr>
          <p:nvPr>
            <p:ph type="title"/>
          </p:nvPr>
        </p:nvSpPr>
        <p:spPr/>
        <p:txBody>
          <a:bodyPr/>
          <a:lstStyle/>
          <a:p>
            <a:r>
              <a:rPr lang="en-US"/>
              <a:t>LinkedIn Followers p. Country | All profiles - 2 of 3</a:t>
            </a:r>
          </a:p>
        </p:txBody>
      </p:sp>
      <p:graphicFrame>
        <p:nvGraphicFramePr>
          <p:cNvPr id="5" name="Table Placeholder 4">
            <a:extLst>
              <a:ext uri="{FF2B5EF4-FFF2-40B4-BE49-F238E27FC236}">
                <a16:creationId xmlns:a16="http://schemas.microsoft.com/office/drawing/2014/main" id="{D2B0AC29-C4DF-4DB7-B74E-AF5C38AB3AA3}"/>
              </a:ext>
            </a:extLst>
          </p:cNvPr>
          <p:cNvGraphicFramePr>
            <a:graphicFrameLocks noGrp="1"/>
          </p:cNvGraphicFramePr>
          <p:nvPr>
            <p:ph type="tbl" sz="quarter" idx="13"/>
            <p:extLst>
              <p:ext uri="{D42A27DB-BD31-4B8C-83A1-F6EECF244321}">
                <p14:modId xmlns:p14="http://schemas.microsoft.com/office/powerpoint/2010/main" val="741711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0048167"/>
                    </a:ext>
                  </a:extLst>
                </a:gridCol>
                <a:gridCol w="4114800">
                  <a:extLst>
                    <a:ext uri="{9D8B030D-6E8A-4147-A177-3AD203B41FA5}">
                      <a16:colId xmlns:a16="http://schemas.microsoft.com/office/drawing/2014/main" val="4173442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2589802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Portugal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extLst>
                  <a:ext uri="{0D108BD9-81ED-4DB2-BD59-A6C34878D82A}">
                    <a16:rowId xmlns:a16="http://schemas.microsoft.com/office/drawing/2014/main" val="935671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extLst>
                  <a:ext uri="{0D108BD9-81ED-4DB2-BD59-A6C34878D82A}">
                    <a16:rowId xmlns:a16="http://schemas.microsoft.com/office/drawing/2014/main" val="87921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Belgium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extLst>
                  <a:ext uri="{0D108BD9-81ED-4DB2-BD59-A6C34878D82A}">
                    <a16:rowId xmlns:a16="http://schemas.microsoft.com/office/drawing/2014/main" val="3642485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46499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Turkey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extLst>
                  <a:ext uri="{0D108BD9-81ED-4DB2-BD59-A6C34878D82A}">
                    <a16:rowId xmlns:a16="http://schemas.microsoft.com/office/drawing/2014/main" val="144115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Nigeria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a:t>
                      </a:r>
                    </a:p>
                  </a:txBody>
                  <a:tcPr/>
                </a:tc>
                <a:extLst>
                  <a:ext uri="{0D108BD9-81ED-4DB2-BD59-A6C34878D82A}">
                    <a16:rowId xmlns:a16="http://schemas.microsoft.com/office/drawing/2014/main" val="366151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extLst>
                  <a:ext uri="{0D108BD9-81ED-4DB2-BD59-A6C34878D82A}">
                    <a16:rowId xmlns:a16="http://schemas.microsoft.com/office/drawing/2014/main" val="37887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Canada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extLst>
                  <a:ext uri="{0D108BD9-81ED-4DB2-BD59-A6C34878D82A}">
                    <a16:rowId xmlns:a16="http://schemas.microsoft.com/office/drawing/2014/main" val="3127275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extLst>
                  <a:ext uri="{0D108BD9-81ED-4DB2-BD59-A6C34878D82A}">
                    <a16:rowId xmlns:a16="http://schemas.microsoft.com/office/drawing/2014/main" val="734130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Mexico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extLst>
                  <a:ext uri="{0D108BD9-81ED-4DB2-BD59-A6C34878D82A}">
                    <a16:rowId xmlns:a16="http://schemas.microsoft.com/office/drawing/2014/main" val="2130901290"/>
                  </a:ext>
                </a:extLst>
              </a:tr>
            </a:tbl>
          </a:graphicData>
        </a:graphic>
      </p:graphicFrame>
      <p:sp>
        <p:nvSpPr>
          <p:cNvPr id="4" name="Text Placeholder 3">
            <a:extLst>
              <a:ext uri="{FF2B5EF4-FFF2-40B4-BE49-F238E27FC236}">
                <a16:creationId xmlns:a16="http://schemas.microsoft.com/office/drawing/2014/main" id="{F05A2966-4791-4945-8D77-9235B80C3AE7}"/>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4258815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EC44B-08C6-4B97-872F-ACAD0DECC8BC}"/>
              </a:ext>
            </a:extLst>
          </p:cNvPr>
          <p:cNvSpPr>
            <a:spLocks noGrp="1"/>
          </p:cNvSpPr>
          <p:nvPr>
            <p:ph type="title"/>
          </p:nvPr>
        </p:nvSpPr>
        <p:spPr/>
        <p:txBody>
          <a:bodyPr/>
          <a:lstStyle/>
          <a:p>
            <a:r>
              <a:rPr lang="en-US"/>
              <a:t>LinkedIn Followers p. Country | All profiles - 3 of 3</a:t>
            </a:r>
          </a:p>
        </p:txBody>
      </p:sp>
      <p:graphicFrame>
        <p:nvGraphicFramePr>
          <p:cNvPr id="5" name="Table Placeholder 4">
            <a:extLst>
              <a:ext uri="{FF2B5EF4-FFF2-40B4-BE49-F238E27FC236}">
                <a16:creationId xmlns:a16="http://schemas.microsoft.com/office/drawing/2014/main" id="{55BD07D6-1A57-49FC-9518-1099B2F32317}"/>
              </a:ext>
            </a:extLst>
          </p:cNvPr>
          <p:cNvGraphicFramePr>
            <a:graphicFrameLocks noGrp="1"/>
          </p:cNvGraphicFramePr>
          <p:nvPr>
            <p:ph type="tbl" sz="quarter" idx="13"/>
            <p:extLst>
              <p:ext uri="{D42A27DB-BD31-4B8C-83A1-F6EECF244321}">
                <p14:modId xmlns:p14="http://schemas.microsoft.com/office/powerpoint/2010/main" val="2055732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99171811"/>
                    </a:ext>
                  </a:extLst>
                </a:gridCol>
                <a:gridCol w="4114800">
                  <a:extLst>
                    <a:ext uri="{9D8B030D-6E8A-4147-A177-3AD203B41FA5}">
                      <a16:colId xmlns:a16="http://schemas.microsoft.com/office/drawing/2014/main" val="3825590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Country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123389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Denmark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extLst>
                  <a:ext uri="{0D108BD9-81ED-4DB2-BD59-A6C34878D82A}">
                    <a16:rowId xmlns:a16="http://schemas.microsoft.com/office/drawing/2014/main" val="2092088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Australia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1450337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Egypt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95337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Luxembourg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extLst>
                  <a:ext uri="{0D108BD9-81ED-4DB2-BD59-A6C34878D82A}">
                    <a16:rowId xmlns:a16="http://schemas.microsoft.com/office/drawing/2014/main" val="4244330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extLst>
                  <a:ext uri="{0D108BD9-81ED-4DB2-BD59-A6C34878D82A}">
                    <a16:rowId xmlns:a16="http://schemas.microsoft.com/office/drawing/2014/main" val="1936602448"/>
                  </a:ext>
                </a:extLst>
              </a:tr>
            </a:tbl>
          </a:graphicData>
        </a:graphic>
      </p:graphicFrame>
      <p:sp>
        <p:nvSpPr>
          <p:cNvPr id="4" name="Text Placeholder 3">
            <a:extLst>
              <a:ext uri="{FF2B5EF4-FFF2-40B4-BE49-F238E27FC236}">
                <a16:creationId xmlns:a16="http://schemas.microsoft.com/office/drawing/2014/main" id="{573E9E71-B8D2-4C08-AC1B-9E74EC0F4B45}"/>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207009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86064-1CA9-4283-BCA3-837DBA00FB2E}"/>
              </a:ext>
            </a:extLst>
          </p:cNvPr>
          <p:cNvSpPr>
            <a:spLocks noGrp="1"/>
          </p:cNvSpPr>
          <p:nvPr>
            <p:ph type="title"/>
          </p:nvPr>
        </p:nvSpPr>
        <p:spPr/>
        <p:txBody>
          <a:bodyPr/>
          <a:lstStyle/>
          <a:p>
            <a:r>
              <a:rPr lang="en-US"/>
              <a:t>LinkedIn Followers p. Job | All profiles - 1 of 3</a:t>
            </a:r>
          </a:p>
        </p:txBody>
      </p:sp>
      <p:graphicFrame>
        <p:nvGraphicFramePr>
          <p:cNvPr id="5" name="Table Placeholder 4">
            <a:extLst>
              <a:ext uri="{FF2B5EF4-FFF2-40B4-BE49-F238E27FC236}">
                <a16:creationId xmlns:a16="http://schemas.microsoft.com/office/drawing/2014/main" id="{8458F975-67B0-4C78-8788-8D47733BBE3A}"/>
              </a:ext>
            </a:extLst>
          </p:cNvPr>
          <p:cNvGraphicFramePr>
            <a:graphicFrameLocks noGrp="1"/>
          </p:cNvGraphicFramePr>
          <p:nvPr>
            <p:ph type="tbl" sz="quarter" idx="13"/>
            <p:extLst>
              <p:ext uri="{D42A27DB-BD31-4B8C-83A1-F6EECF244321}">
                <p14:modId xmlns:p14="http://schemas.microsoft.com/office/powerpoint/2010/main" val="1695740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65398804"/>
                    </a:ext>
                  </a:extLst>
                </a:gridCol>
                <a:gridCol w="4114800">
                  <a:extLst>
                    <a:ext uri="{9D8B030D-6E8A-4147-A177-3AD203B41FA5}">
                      <a16:colId xmlns:a16="http://schemas.microsoft.com/office/drawing/2014/main" val="665383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361577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Business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1874</a:t>
                      </a:r>
                    </a:p>
                  </a:txBody>
                  <a:tcPr/>
                </a:tc>
                <a:extLst>
                  <a:ext uri="{0D108BD9-81ED-4DB2-BD59-A6C34878D82A}">
                    <a16:rowId xmlns:a16="http://schemas.microsoft.com/office/drawing/2014/main" val="135804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1833</a:t>
                      </a:r>
                    </a:p>
                  </a:txBody>
                  <a:tcPr/>
                </a:tc>
                <a:extLst>
                  <a:ext uri="{0D108BD9-81ED-4DB2-BD59-A6C34878D82A}">
                    <a16:rowId xmlns:a16="http://schemas.microsoft.com/office/drawing/2014/main" val="1114102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Operations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extLst>
                  <a:ext uri="{0D108BD9-81ED-4DB2-BD59-A6C34878D82A}">
                    <a16:rowId xmlns:a16="http://schemas.microsoft.com/office/drawing/2014/main" val="4202940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815</a:t>
                      </a:r>
                    </a:p>
                  </a:txBody>
                  <a:tcPr/>
                </a:tc>
                <a:extLst>
                  <a:ext uri="{0D108BD9-81ED-4DB2-BD59-A6C34878D82A}">
                    <a16:rowId xmlns:a16="http://schemas.microsoft.com/office/drawing/2014/main" val="296048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Media and Communication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729</a:t>
                      </a:r>
                    </a:p>
                  </a:txBody>
                  <a:tcPr/>
                </a:tc>
                <a:extLst>
                  <a:ext uri="{0D108BD9-81ED-4DB2-BD59-A6C34878D82A}">
                    <a16:rowId xmlns:a16="http://schemas.microsoft.com/office/drawing/2014/main" val="3423877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extLst>
                  <a:ext uri="{0D108BD9-81ED-4DB2-BD59-A6C34878D82A}">
                    <a16:rowId xmlns:a16="http://schemas.microsoft.com/office/drawing/2014/main" val="1009641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576</a:t>
                      </a:r>
                    </a:p>
                  </a:txBody>
                  <a:tcPr/>
                </a:tc>
                <a:extLst>
                  <a:ext uri="{0D108BD9-81ED-4DB2-BD59-A6C34878D82A}">
                    <a16:rowId xmlns:a16="http://schemas.microsoft.com/office/drawing/2014/main" val="2733325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Community and Social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a:t>
                      </a:r>
                    </a:p>
                  </a:txBody>
                  <a:tcPr/>
                </a:tc>
                <a:extLst>
                  <a:ext uri="{0D108BD9-81ED-4DB2-BD59-A6C34878D82A}">
                    <a16:rowId xmlns:a16="http://schemas.microsoft.com/office/drawing/2014/main" val="347679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Program and Project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extLst>
                  <a:ext uri="{0D108BD9-81ED-4DB2-BD59-A6C34878D82A}">
                    <a16:rowId xmlns:a16="http://schemas.microsoft.com/office/drawing/2014/main" val="743420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a:t>
                      </a:r>
                    </a:p>
                  </a:txBody>
                  <a:tcPr/>
                </a:tc>
                <a:extLst>
                  <a:ext uri="{0D108BD9-81ED-4DB2-BD59-A6C34878D82A}">
                    <a16:rowId xmlns:a16="http://schemas.microsoft.com/office/drawing/2014/main" val="3901820193"/>
                  </a:ext>
                </a:extLst>
              </a:tr>
            </a:tbl>
          </a:graphicData>
        </a:graphic>
      </p:graphicFrame>
      <p:sp>
        <p:nvSpPr>
          <p:cNvPr id="4" name="Text Placeholder 3">
            <a:extLst>
              <a:ext uri="{FF2B5EF4-FFF2-40B4-BE49-F238E27FC236}">
                <a16:creationId xmlns:a16="http://schemas.microsoft.com/office/drawing/2014/main" id="{BEC9F956-D688-48FE-9D9C-8A3208AC279A}"/>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211361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82AC5-3671-4315-955B-7BC3AA7AD793}"/>
              </a:ext>
            </a:extLst>
          </p:cNvPr>
          <p:cNvSpPr>
            <a:spLocks noGrp="1"/>
          </p:cNvSpPr>
          <p:nvPr>
            <p:ph type="title"/>
          </p:nvPr>
        </p:nvSpPr>
        <p:spPr/>
        <p:txBody>
          <a:bodyPr/>
          <a:lstStyle/>
          <a:p>
            <a:r>
              <a:rPr lang="en-US"/>
              <a:t>LinkedIn Followers p. Job | All profiles - 2 of 3</a:t>
            </a:r>
          </a:p>
        </p:txBody>
      </p:sp>
      <p:graphicFrame>
        <p:nvGraphicFramePr>
          <p:cNvPr id="5" name="Table Placeholder 4">
            <a:extLst>
              <a:ext uri="{FF2B5EF4-FFF2-40B4-BE49-F238E27FC236}">
                <a16:creationId xmlns:a16="http://schemas.microsoft.com/office/drawing/2014/main" id="{68496AB3-B2F2-4595-A1DF-EEFCAF87860E}"/>
              </a:ext>
            </a:extLst>
          </p:cNvPr>
          <p:cNvGraphicFramePr>
            <a:graphicFrameLocks noGrp="1"/>
          </p:cNvGraphicFramePr>
          <p:nvPr>
            <p:ph type="tbl" sz="quarter" idx="13"/>
            <p:extLst>
              <p:ext uri="{D42A27DB-BD31-4B8C-83A1-F6EECF244321}">
                <p14:modId xmlns:p14="http://schemas.microsoft.com/office/powerpoint/2010/main" val="2789970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94924790"/>
                    </a:ext>
                  </a:extLst>
                </a:gridCol>
                <a:gridCol w="4114800">
                  <a:extLst>
                    <a:ext uri="{9D8B030D-6E8A-4147-A177-3AD203B41FA5}">
                      <a16:colId xmlns:a16="http://schemas.microsoft.com/office/drawing/2014/main" val="1797177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41212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Administrative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extLst>
                  <a:ext uri="{0D108BD9-81ED-4DB2-BD59-A6C34878D82A}">
                    <a16:rowId xmlns:a16="http://schemas.microsoft.com/office/drawing/2014/main" val="2157644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extLst>
                  <a:ext uri="{0D108BD9-81ED-4DB2-BD59-A6C34878D82A}">
                    <a16:rowId xmlns:a16="http://schemas.microsoft.com/office/drawing/2014/main" val="31706046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Human Resources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a:t>
                      </a:r>
                    </a:p>
                  </a:txBody>
                  <a:tcPr/>
                </a:tc>
                <a:extLst>
                  <a:ext uri="{0D108BD9-81ED-4DB2-BD59-A6C34878D82A}">
                    <a16:rowId xmlns:a16="http://schemas.microsoft.com/office/drawing/2014/main" val="1891879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Customer Success and Support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extLst>
                  <a:ext uri="{0D108BD9-81ED-4DB2-BD59-A6C34878D82A}">
                    <a16:rowId xmlns:a16="http://schemas.microsoft.com/office/drawing/2014/main" val="2197241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Arts and Design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extLst>
                  <a:ext uri="{0D108BD9-81ED-4DB2-BD59-A6C34878D82A}">
                    <a16:rowId xmlns:a16="http://schemas.microsoft.com/office/drawing/2014/main" val="1112060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Consulting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extLst>
                  <a:ext uri="{0D108BD9-81ED-4DB2-BD59-A6C34878D82A}">
                    <a16:rowId xmlns:a16="http://schemas.microsoft.com/office/drawing/2014/main" val="238048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Accounting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extLst>
                  <a:ext uri="{0D108BD9-81ED-4DB2-BD59-A6C34878D82A}">
                    <a16:rowId xmlns:a16="http://schemas.microsoft.com/office/drawing/2014/main" val="1429145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extLst>
                  <a:ext uri="{0D108BD9-81ED-4DB2-BD59-A6C34878D82A}">
                    <a16:rowId xmlns:a16="http://schemas.microsoft.com/office/drawing/2014/main" val="200021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Legal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a:t>
                      </a:r>
                    </a:p>
                  </a:txBody>
                  <a:tcPr/>
                </a:tc>
                <a:extLst>
                  <a:ext uri="{0D108BD9-81ED-4DB2-BD59-A6C34878D82A}">
                    <a16:rowId xmlns:a16="http://schemas.microsoft.com/office/drawing/2014/main" val="245349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Healthcare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extLst>
                  <a:ext uri="{0D108BD9-81ED-4DB2-BD59-A6C34878D82A}">
                    <a16:rowId xmlns:a16="http://schemas.microsoft.com/office/drawing/2014/main" val="2221952856"/>
                  </a:ext>
                </a:extLst>
              </a:tr>
            </a:tbl>
          </a:graphicData>
        </a:graphic>
      </p:graphicFrame>
      <p:sp>
        <p:nvSpPr>
          <p:cNvPr id="4" name="Text Placeholder 3">
            <a:extLst>
              <a:ext uri="{FF2B5EF4-FFF2-40B4-BE49-F238E27FC236}">
                <a16:creationId xmlns:a16="http://schemas.microsoft.com/office/drawing/2014/main" id="{52FC032C-ABAF-4086-83C3-3EB6B5B3B94E}"/>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398002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E8F4D-0800-4FB3-8135-F9200A70E2D2}"/>
              </a:ext>
            </a:extLst>
          </p:cNvPr>
          <p:cNvSpPr>
            <a:spLocks noGrp="1"/>
          </p:cNvSpPr>
          <p:nvPr>
            <p:ph type="title"/>
          </p:nvPr>
        </p:nvSpPr>
        <p:spPr/>
        <p:txBody>
          <a:bodyPr/>
          <a:lstStyle/>
          <a:p>
            <a:r>
              <a:rPr lang="en-US"/>
              <a:t>LinkedIn Followers p. Job | All profiles - 3 of 3</a:t>
            </a:r>
          </a:p>
        </p:txBody>
      </p:sp>
      <p:graphicFrame>
        <p:nvGraphicFramePr>
          <p:cNvPr id="5" name="Table Placeholder 4">
            <a:extLst>
              <a:ext uri="{FF2B5EF4-FFF2-40B4-BE49-F238E27FC236}">
                <a16:creationId xmlns:a16="http://schemas.microsoft.com/office/drawing/2014/main" id="{700E1BDC-2CD2-46FE-A0F8-C4E5FC06320D}"/>
              </a:ext>
            </a:extLst>
          </p:cNvPr>
          <p:cNvGraphicFramePr>
            <a:graphicFrameLocks noGrp="1"/>
          </p:cNvGraphicFramePr>
          <p:nvPr>
            <p:ph type="tbl" sz="quarter" idx="13"/>
            <p:extLst>
              <p:ext uri="{D42A27DB-BD31-4B8C-83A1-F6EECF244321}">
                <p14:modId xmlns:p14="http://schemas.microsoft.com/office/powerpoint/2010/main" val="2281573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89187348"/>
                    </a:ext>
                  </a:extLst>
                </a:gridCol>
                <a:gridCol w="4114800">
                  <a:extLst>
                    <a:ext uri="{9D8B030D-6E8A-4147-A177-3AD203B41FA5}">
                      <a16:colId xmlns:a16="http://schemas.microsoft.com/office/drawing/2014/main" val="4250169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Job Function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58540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Product Management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extLst>
                  <a:ext uri="{0D108BD9-81ED-4DB2-BD59-A6C34878D82A}">
                    <a16:rowId xmlns:a16="http://schemas.microsoft.com/office/drawing/2014/main" val="2120331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Purchasing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extLst>
                  <a:ext uri="{0D108BD9-81ED-4DB2-BD59-A6C34878D82A}">
                    <a16:rowId xmlns:a16="http://schemas.microsoft.com/office/drawing/2014/main" val="128969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Real 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extLst>
                  <a:ext uri="{0D108BD9-81ED-4DB2-BD59-A6C34878D82A}">
                    <a16:rowId xmlns:a16="http://schemas.microsoft.com/office/drawing/2014/main" val="220986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Entrepreneurship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extLst>
                  <a:ext uri="{0D108BD9-81ED-4DB2-BD59-A6C34878D82A}">
                    <a16:rowId xmlns:a16="http://schemas.microsoft.com/office/drawing/2014/main" val="3179204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Quality Assurance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extLst>
                  <a:ext uri="{0D108BD9-81ED-4DB2-BD59-A6C34878D82A}">
                    <a16:rowId xmlns:a16="http://schemas.microsoft.com/office/drawing/2014/main" val="1269741256"/>
                  </a:ext>
                </a:extLst>
              </a:tr>
            </a:tbl>
          </a:graphicData>
        </a:graphic>
      </p:graphicFrame>
      <p:sp>
        <p:nvSpPr>
          <p:cNvPr id="4" name="Text Placeholder 3">
            <a:extLst>
              <a:ext uri="{FF2B5EF4-FFF2-40B4-BE49-F238E27FC236}">
                <a16:creationId xmlns:a16="http://schemas.microsoft.com/office/drawing/2014/main" id="{5C3C298C-21C7-4500-85C7-2E463DE5288E}"/>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7181326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B29F9-690D-43E5-AAF0-A2F7458B41E4}"/>
              </a:ext>
            </a:extLst>
          </p:cNvPr>
          <p:cNvSpPr>
            <a:spLocks noGrp="1"/>
          </p:cNvSpPr>
          <p:nvPr>
            <p:ph type="title"/>
          </p:nvPr>
        </p:nvSpPr>
        <p:spPr/>
        <p:txBody>
          <a:bodyPr/>
          <a:lstStyle/>
          <a:p>
            <a:r>
              <a:rPr lang="en-US"/>
              <a:t>LinkedIn Followers p. Industry | All profiles - 1 of 3</a:t>
            </a:r>
          </a:p>
        </p:txBody>
      </p:sp>
      <p:graphicFrame>
        <p:nvGraphicFramePr>
          <p:cNvPr id="5" name="Table Placeholder 4">
            <a:extLst>
              <a:ext uri="{FF2B5EF4-FFF2-40B4-BE49-F238E27FC236}">
                <a16:creationId xmlns:a16="http://schemas.microsoft.com/office/drawing/2014/main" id="{785F2D3E-B8C6-4678-96C7-330CA745A88A}"/>
              </a:ext>
            </a:extLst>
          </p:cNvPr>
          <p:cNvGraphicFramePr>
            <a:graphicFrameLocks noGrp="1"/>
          </p:cNvGraphicFramePr>
          <p:nvPr>
            <p:ph type="tbl" sz="quarter" idx="13"/>
            <p:extLst>
              <p:ext uri="{D42A27DB-BD31-4B8C-83A1-F6EECF244321}">
                <p14:modId xmlns:p14="http://schemas.microsoft.com/office/powerpoint/2010/main" val="320708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25046151"/>
                    </a:ext>
                  </a:extLst>
                </a:gridCol>
                <a:gridCol w="4114800">
                  <a:extLst>
                    <a:ext uri="{9D8B030D-6E8A-4147-A177-3AD203B41FA5}">
                      <a16:colId xmlns:a16="http://schemas.microsoft.com/office/drawing/2014/main" val="3020832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832602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Sports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1733</a:t>
                      </a:r>
                    </a:p>
                  </a:txBody>
                  <a:tcPr/>
                </a:tc>
                <a:extLst>
                  <a:ext uri="{0D108BD9-81ED-4DB2-BD59-A6C34878D82A}">
                    <a16:rowId xmlns:a16="http://schemas.microsoft.com/office/drawing/2014/main" val="314926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Information Technology &amp;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extLst>
                  <a:ext uri="{0D108BD9-81ED-4DB2-BD59-A6C34878D82A}">
                    <a16:rowId xmlns:a16="http://schemas.microsoft.com/office/drawing/2014/main" val="275923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Marketing &amp; Advertising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a:t>
                      </a:r>
                    </a:p>
                  </a:txBody>
                  <a:tcPr/>
                </a:tc>
                <a:extLst>
                  <a:ext uri="{0D108BD9-81ED-4DB2-BD59-A6C34878D82A}">
                    <a16:rowId xmlns:a16="http://schemas.microsoft.com/office/drawing/2014/main" val="357232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Management Consulting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extLst>
                  <a:ext uri="{0D108BD9-81ED-4DB2-BD59-A6C34878D82A}">
                    <a16:rowId xmlns:a16="http://schemas.microsoft.com/office/drawing/2014/main" val="166470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Computer Software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317</a:t>
                      </a:r>
                    </a:p>
                  </a:txBody>
                  <a:tcPr/>
                </a:tc>
                <a:extLst>
                  <a:ext uri="{0D108BD9-81ED-4DB2-BD59-A6C34878D82A}">
                    <a16:rowId xmlns:a16="http://schemas.microsoft.com/office/drawing/2014/main" val="129863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Banking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extLst>
                  <a:ext uri="{0D108BD9-81ED-4DB2-BD59-A6C34878D82A}">
                    <a16:rowId xmlns:a16="http://schemas.microsoft.com/office/drawing/2014/main" val="593208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Financial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extLst>
                  <a:ext uri="{0D108BD9-81ED-4DB2-BD59-A6C34878D82A}">
                    <a16:rowId xmlns:a16="http://schemas.microsoft.com/office/drawing/2014/main" val="83709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Automotive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extLst>
                  <a:ext uri="{0D108BD9-81ED-4DB2-BD59-A6C34878D82A}">
                    <a16:rowId xmlns:a16="http://schemas.microsoft.com/office/drawing/2014/main" val="506629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Retail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extLst>
                  <a:ext uri="{0D108BD9-81ED-4DB2-BD59-A6C34878D82A}">
                    <a16:rowId xmlns:a16="http://schemas.microsoft.com/office/drawing/2014/main" val="2142804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Machinery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extLst>
                  <a:ext uri="{0D108BD9-81ED-4DB2-BD59-A6C34878D82A}">
                    <a16:rowId xmlns:a16="http://schemas.microsoft.com/office/drawing/2014/main" val="1677588918"/>
                  </a:ext>
                </a:extLst>
              </a:tr>
            </a:tbl>
          </a:graphicData>
        </a:graphic>
      </p:graphicFrame>
      <p:sp>
        <p:nvSpPr>
          <p:cNvPr id="4" name="Text Placeholder 3">
            <a:extLst>
              <a:ext uri="{FF2B5EF4-FFF2-40B4-BE49-F238E27FC236}">
                <a16:creationId xmlns:a16="http://schemas.microsoft.com/office/drawing/2014/main" id="{F3072798-0BA6-494F-BF88-8365513EC65A}"/>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5667973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1B6FF-97F8-4496-B1CA-36AA86948631}"/>
              </a:ext>
            </a:extLst>
          </p:cNvPr>
          <p:cNvSpPr>
            <a:spLocks noGrp="1"/>
          </p:cNvSpPr>
          <p:nvPr>
            <p:ph type="title"/>
          </p:nvPr>
        </p:nvSpPr>
        <p:spPr/>
        <p:txBody>
          <a:bodyPr/>
          <a:lstStyle/>
          <a:p>
            <a:r>
              <a:rPr lang="en-US"/>
              <a:t>LinkedIn Followers p. Industry | All profiles - 2 of 3</a:t>
            </a:r>
          </a:p>
        </p:txBody>
      </p:sp>
      <p:graphicFrame>
        <p:nvGraphicFramePr>
          <p:cNvPr id="5" name="Table Placeholder 4">
            <a:extLst>
              <a:ext uri="{FF2B5EF4-FFF2-40B4-BE49-F238E27FC236}">
                <a16:creationId xmlns:a16="http://schemas.microsoft.com/office/drawing/2014/main" id="{8BE389D8-6BD7-4C95-A2DC-EA68EF4DD161}"/>
              </a:ext>
            </a:extLst>
          </p:cNvPr>
          <p:cNvGraphicFramePr>
            <a:graphicFrameLocks noGrp="1"/>
          </p:cNvGraphicFramePr>
          <p:nvPr>
            <p:ph type="tbl" sz="quarter" idx="13"/>
            <p:extLst>
              <p:ext uri="{D42A27DB-BD31-4B8C-83A1-F6EECF244321}">
                <p14:modId xmlns:p14="http://schemas.microsoft.com/office/powerpoint/2010/main" val="83495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14548697"/>
                    </a:ext>
                  </a:extLst>
                </a:gridCol>
                <a:gridCol w="4114800">
                  <a:extLst>
                    <a:ext uri="{9D8B030D-6E8A-4147-A177-3AD203B41FA5}">
                      <a16:colId xmlns:a16="http://schemas.microsoft.com/office/drawing/2014/main" val="1188919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3299817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Wholesale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a:t>
                      </a:r>
                    </a:p>
                  </a:txBody>
                  <a:tcPr/>
                </a:tc>
                <a:extLst>
                  <a:ext uri="{0D108BD9-81ED-4DB2-BD59-A6C34878D82A}">
                    <a16:rowId xmlns:a16="http://schemas.microsoft.com/office/drawing/2014/main" val="573701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Higher Education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extLst>
                  <a:ext uri="{0D108BD9-81ED-4DB2-BD59-A6C34878D82A}">
                    <a16:rowId xmlns:a16="http://schemas.microsoft.com/office/drawing/2014/main" val="4880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extLst>
                  <a:ext uri="{0D108BD9-81ED-4DB2-BD59-A6C34878D82A}">
                    <a16:rowId xmlns:a16="http://schemas.microsoft.com/office/drawing/2014/main" val="3314612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Telecommunications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extLst>
                  <a:ext uri="{0D108BD9-81ED-4DB2-BD59-A6C34878D82A}">
                    <a16:rowId xmlns:a16="http://schemas.microsoft.com/office/drawing/2014/main" val="1903277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Mechanical Or Industrial Engineering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a:t>
                      </a:r>
                    </a:p>
                  </a:txBody>
                  <a:tcPr/>
                </a:tc>
                <a:extLst>
                  <a:ext uri="{0D108BD9-81ED-4DB2-BD59-A6C34878D82A}">
                    <a16:rowId xmlns:a16="http://schemas.microsoft.com/office/drawing/2014/main" val="4147467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Construction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a:t>
                      </a:r>
                    </a:p>
                  </a:txBody>
                  <a:tcPr/>
                </a:tc>
                <a:extLst>
                  <a:ext uri="{0D108BD9-81ED-4DB2-BD59-A6C34878D82A}">
                    <a16:rowId xmlns:a16="http://schemas.microsoft.com/office/drawing/2014/main" val="2117102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Government Administration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a:t>
                      </a:r>
                    </a:p>
                  </a:txBody>
                  <a:tcPr/>
                </a:tc>
                <a:extLst>
                  <a:ext uri="{0D108BD9-81ED-4DB2-BD59-A6C34878D82A}">
                    <a16:rowId xmlns:a16="http://schemas.microsoft.com/office/drawing/2014/main" val="938454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Electrical &amp; Electronic Manufacturing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extLst>
                  <a:ext uri="{0D108BD9-81ED-4DB2-BD59-A6C34878D82A}">
                    <a16:rowId xmlns:a16="http://schemas.microsoft.com/office/drawing/2014/main" val="262516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Health, Wellness &amp; Fitness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extLst>
                  <a:ext uri="{0D108BD9-81ED-4DB2-BD59-A6C34878D82A}">
                    <a16:rowId xmlns:a16="http://schemas.microsoft.com/office/drawing/2014/main" val="703056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Logistics &amp; Supply Chain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extLst>
                  <a:ext uri="{0D108BD9-81ED-4DB2-BD59-A6C34878D82A}">
                    <a16:rowId xmlns:a16="http://schemas.microsoft.com/office/drawing/2014/main" val="2648521476"/>
                  </a:ext>
                </a:extLst>
              </a:tr>
            </a:tbl>
          </a:graphicData>
        </a:graphic>
      </p:graphicFrame>
      <p:sp>
        <p:nvSpPr>
          <p:cNvPr id="4" name="Text Placeholder 3">
            <a:extLst>
              <a:ext uri="{FF2B5EF4-FFF2-40B4-BE49-F238E27FC236}">
                <a16:creationId xmlns:a16="http://schemas.microsoft.com/office/drawing/2014/main" id="{F4F7E169-029E-4CEF-9CB4-B5A19C27920F}"/>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154132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3E1CA-AF67-43FE-A511-9FC67E616CC0}"/>
              </a:ext>
            </a:extLst>
          </p:cNvPr>
          <p:cNvSpPr>
            <a:spLocks noGrp="1"/>
          </p:cNvSpPr>
          <p:nvPr>
            <p:ph type="title"/>
          </p:nvPr>
        </p:nvSpPr>
        <p:spPr/>
        <p:txBody>
          <a:bodyPr/>
          <a:lstStyle/>
          <a:p>
            <a:r>
              <a:rPr lang="en-US"/>
              <a:t>LinkedIn Followers p. Industry | All profiles - 3 of 3</a:t>
            </a:r>
          </a:p>
        </p:txBody>
      </p:sp>
      <p:graphicFrame>
        <p:nvGraphicFramePr>
          <p:cNvPr id="5" name="Table Placeholder 4">
            <a:extLst>
              <a:ext uri="{FF2B5EF4-FFF2-40B4-BE49-F238E27FC236}">
                <a16:creationId xmlns:a16="http://schemas.microsoft.com/office/drawing/2014/main" id="{8C157FB3-3BA4-4FFA-AEF8-5C08C527BAA4}"/>
              </a:ext>
            </a:extLst>
          </p:cNvPr>
          <p:cNvGraphicFramePr>
            <a:graphicFrameLocks noGrp="1"/>
          </p:cNvGraphicFramePr>
          <p:nvPr>
            <p:ph type="tbl" sz="quarter" idx="13"/>
            <p:extLst>
              <p:ext uri="{D42A27DB-BD31-4B8C-83A1-F6EECF244321}">
                <p14:modId xmlns:p14="http://schemas.microsoft.com/office/powerpoint/2010/main" val="3437408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95708074"/>
                    </a:ext>
                  </a:extLst>
                </a:gridCol>
                <a:gridCol w="4114800">
                  <a:extLst>
                    <a:ext uri="{9D8B030D-6E8A-4147-A177-3AD203B41FA5}">
                      <a16:colId xmlns:a16="http://schemas.microsoft.com/office/drawing/2014/main" val="2542315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Followers</a:t>
                      </a:r>
                    </a:p>
                  </a:txBody>
                  <a:tcPr/>
                </a:tc>
                <a:extLst>
                  <a:ext uri="{0D108BD9-81ED-4DB2-BD59-A6C34878D82A}">
                    <a16:rowId xmlns:a16="http://schemas.microsoft.com/office/drawing/2014/main" val="1059768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Law Practice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extLst>
                  <a:ext uri="{0D108BD9-81ED-4DB2-BD59-A6C34878D82A}">
                    <a16:rowId xmlns:a16="http://schemas.microsoft.com/office/drawing/2014/main" val="321309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Real Estate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extLst>
                  <a:ext uri="{0D108BD9-81ED-4DB2-BD59-A6C34878D82A}">
                    <a16:rowId xmlns:a16="http://schemas.microsoft.com/office/drawing/2014/main" val="265246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Chemicals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extLst>
                  <a:ext uri="{0D108BD9-81ED-4DB2-BD59-A6C34878D82A}">
                    <a16:rowId xmlns:a16="http://schemas.microsoft.com/office/drawing/2014/main" val="3670739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Internet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extLst>
                  <a:ext uri="{0D108BD9-81ED-4DB2-BD59-A6C34878D82A}">
                    <a16:rowId xmlns:a16="http://schemas.microsoft.com/office/drawing/2014/main" val="543355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Staffing &amp; Recruiting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extLst>
                  <a:ext uri="{0D108BD9-81ED-4DB2-BD59-A6C34878D82A}">
                    <a16:rowId xmlns:a16="http://schemas.microsoft.com/office/drawing/2014/main" val="51024358"/>
                  </a:ext>
                </a:extLst>
              </a:tr>
            </a:tbl>
          </a:graphicData>
        </a:graphic>
      </p:graphicFrame>
      <p:sp>
        <p:nvSpPr>
          <p:cNvPr id="4" name="Text Placeholder 3">
            <a:extLst>
              <a:ext uri="{FF2B5EF4-FFF2-40B4-BE49-F238E27FC236}">
                <a16:creationId xmlns:a16="http://schemas.microsoft.com/office/drawing/2014/main" id="{0A7F4166-ED59-4C07-B736-4A100425F3A3}"/>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230388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BF004-706E-4712-B62D-B8D77CC8CD87}"/>
              </a:ext>
            </a:extLst>
          </p:cNvPr>
          <p:cNvSpPr>
            <a:spLocks noGrp="1"/>
          </p:cNvSpPr>
          <p:nvPr>
            <p:ph type="title"/>
          </p:nvPr>
        </p:nvSpPr>
        <p:spPr/>
        <p:txBody>
          <a:bodyPr/>
          <a:lstStyle/>
          <a:p>
            <a:r>
              <a:rPr lang="en-US"/>
              <a:t>LinkedIn Posts | All profiles</a:t>
            </a:r>
          </a:p>
        </p:txBody>
      </p:sp>
      <p:graphicFrame>
        <p:nvGraphicFramePr>
          <p:cNvPr id="6" name="Chart Placeholder 5">
            <a:extLst>
              <a:ext uri="{FF2B5EF4-FFF2-40B4-BE49-F238E27FC236}">
                <a16:creationId xmlns:a16="http://schemas.microsoft.com/office/drawing/2014/main" id="{04325DAA-0843-4FB4-9631-00CE0F45F8B0}"/>
              </a:ext>
            </a:extLst>
          </p:cNvPr>
          <p:cNvGraphicFramePr>
            <a:graphicFrameLocks noGrp="1"/>
          </p:cNvGraphicFramePr>
          <p:nvPr>
            <p:ph type="chart" sz="quarter" idx="13"/>
            <p:extLst>
              <p:ext uri="{D42A27DB-BD31-4B8C-83A1-F6EECF244321}">
                <p14:modId xmlns:p14="http://schemas.microsoft.com/office/powerpoint/2010/main" val="3687429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D82FDE-4DF8-4BD6-B266-6EC037EDBB9A}"/>
              </a:ext>
            </a:extLst>
          </p:cNvPr>
          <p:cNvSpPr>
            <a:spLocks noGrp="1"/>
          </p:cNvSpPr>
          <p:nvPr>
            <p:ph type="body" sz="quarter" idx="14"/>
          </p:nvPr>
        </p:nvSpPr>
        <p:spPr/>
        <p:txBody>
          <a:bodyPr/>
          <a:lstStyle/>
          <a:p>
            <a:r>
              <a:rPr lang="en-US"/>
              <a:t>01/03/2022 - 03/12/2023</a:t>
            </a:r>
          </a:p>
        </p:txBody>
      </p:sp>
      <p:sp>
        <p:nvSpPr>
          <p:cNvPr id="5" name="Footer Placeholder 4">
            <a:extLst>
              <a:ext uri="{FF2B5EF4-FFF2-40B4-BE49-F238E27FC236}">
                <a16:creationId xmlns:a16="http://schemas.microsoft.com/office/drawing/2014/main" id="{84111F13-9B57-4169-945F-C55C59C63B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92921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61CA4-9D46-486E-A3D3-7ED9A771D1AD}"/>
              </a:ext>
            </a:extLst>
          </p:cNvPr>
          <p:cNvSpPr>
            <a:spLocks noGrp="1"/>
          </p:cNvSpPr>
          <p:nvPr>
            <p:ph type="title"/>
          </p:nvPr>
        </p:nvSpPr>
        <p:spPr/>
        <p:txBody>
          <a:bodyPr/>
          <a:lstStyle/>
          <a:p>
            <a:r>
              <a:rPr lang="en-US"/>
              <a:t>LinkedIn Interactions p. Month | All profiles</a:t>
            </a:r>
          </a:p>
        </p:txBody>
      </p:sp>
      <p:graphicFrame>
        <p:nvGraphicFramePr>
          <p:cNvPr id="6" name="Chart Placeholder 5">
            <a:extLst>
              <a:ext uri="{FF2B5EF4-FFF2-40B4-BE49-F238E27FC236}">
                <a16:creationId xmlns:a16="http://schemas.microsoft.com/office/drawing/2014/main" id="{A41E286E-F875-443B-A4DA-243323F52E1B}"/>
              </a:ext>
            </a:extLst>
          </p:cNvPr>
          <p:cNvGraphicFramePr>
            <a:graphicFrameLocks noGrp="1"/>
          </p:cNvGraphicFramePr>
          <p:nvPr>
            <p:ph type="chart" sz="quarter" idx="13"/>
            <p:extLst>
              <p:ext uri="{D42A27DB-BD31-4B8C-83A1-F6EECF244321}">
                <p14:modId xmlns:p14="http://schemas.microsoft.com/office/powerpoint/2010/main" val="1564606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10E130-29E6-4D33-BEFA-F1346610E789}"/>
              </a:ext>
            </a:extLst>
          </p:cNvPr>
          <p:cNvSpPr>
            <a:spLocks noGrp="1"/>
          </p:cNvSpPr>
          <p:nvPr>
            <p:ph type="body" sz="quarter" idx="14"/>
          </p:nvPr>
        </p:nvSpPr>
        <p:spPr/>
        <p:txBody>
          <a:bodyPr/>
          <a:lstStyle/>
          <a:p>
            <a:r>
              <a:rPr lang="en-US"/>
              <a:t>01/03/2022 - 03/12/2023</a:t>
            </a:r>
          </a:p>
        </p:txBody>
      </p:sp>
      <p:sp>
        <p:nvSpPr>
          <p:cNvPr id="5" name="Footer Placeholder 4">
            <a:extLst>
              <a:ext uri="{FF2B5EF4-FFF2-40B4-BE49-F238E27FC236}">
                <a16:creationId xmlns:a16="http://schemas.microsoft.com/office/drawing/2014/main" id="{49007025-25BF-49CE-ACD7-0E96E8F054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1531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3A24B-DE53-4A9A-945F-F2E256F936E0}"/>
              </a:ext>
            </a:extLst>
          </p:cNvPr>
          <p:cNvSpPr>
            <a:spLocks noGrp="1"/>
          </p:cNvSpPr>
          <p:nvPr>
            <p:ph type="title"/>
          </p:nvPr>
        </p:nvSpPr>
        <p:spPr/>
        <p:txBody>
          <a:bodyPr/>
          <a:lstStyle/>
          <a:p>
            <a:r>
              <a:rPr lang="en-US"/>
              <a:t>LinkedIn Page Views over Time | All profiles</a:t>
            </a:r>
          </a:p>
        </p:txBody>
      </p:sp>
      <p:graphicFrame>
        <p:nvGraphicFramePr>
          <p:cNvPr id="6" name="Chart Placeholder 5">
            <a:extLst>
              <a:ext uri="{FF2B5EF4-FFF2-40B4-BE49-F238E27FC236}">
                <a16:creationId xmlns:a16="http://schemas.microsoft.com/office/drawing/2014/main" id="{222534DE-00A4-4591-97CF-2FC1582ED35B}"/>
              </a:ext>
            </a:extLst>
          </p:cNvPr>
          <p:cNvGraphicFramePr>
            <a:graphicFrameLocks noGrp="1"/>
          </p:cNvGraphicFramePr>
          <p:nvPr>
            <p:ph type="chart" sz="quarter" idx="13"/>
            <p:extLst>
              <p:ext uri="{D42A27DB-BD31-4B8C-83A1-F6EECF244321}">
                <p14:modId xmlns:p14="http://schemas.microsoft.com/office/powerpoint/2010/main" val="40323713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64705B-9403-47EB-A5C7-3C4EF103D59C}"/>
              </a:ext>
            </a:extLst>
          </p:cNvPr>
          <p:cNvSpPr>
            <a:spLocks noGrp="1"/>
          </p:cNvSpPr>
          <p:nvPr>
            <p:ph type="body" sz="quarter" idx="14"/>
          </p:nvPr>
        </p:nvSpPr>
        <p:spPr/>
        <p:txBody>
          <a:bodyPr/>
          <a:lstStyle/>
          <a:p>
            <a:r>
              <a:rPr lang="en-US"/>
              <a:t>01/03/2022 - 03/12/2023</a:t>
            </a:r>
          </a:p>
        </p:txBody>
      </p:sp>
      <p:sp>
        <p:nvSpPr>
          <p:cNvPr id="5" name="Footer Placeholder 4">
            <a:extLst>
              <a:ext uri="{FF2B5EF4-FFF2-40B4-BE49-F238E27FC236}">
                <a16:creationId xmlns:a16="http://schemas.microsoft.com/office/drawing/2014/main" id="{B9E0270C-F266-43AE-9103-C89D06AAB1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308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D2BDC-244B-4EC0-AE4E-45810391A07B}"/>
              </a:ext>
            </a:extLst>
          </p:cNvPr>
          <p:cNvSpPr>
            <a:spLocks noGrp="1"/>
          </p:cNvSpPr>
          <p:nvPr>
            <p:ph type="title"/>
          </p:nvPr>
        </p:nvSpPr>
        <p:spPr/>
        <p:txBody>
          <a:bodyPr/>
          <a:lstStyle/>
          <a:p>
            <a:r>
              <a:rPr lang="en-US"/>
              <a:t>LinkedIn Impressions over Time | All profiles</a:t>
            </a:r>
          </a:p>
        </p:txBody>
      </p:sp>
      <p:graphicFrame>
        <p:nvGraphicFramePr>
          <p:cNvPr id="6" name="Chart Placeholder 5">
            <a:extLst>
              <a:ext uri="{FF2B5EF4-FFF2-40B4-BE49-F238E27FC236}">
                <a16:creationId xmlns:a16="http://schemas.microsoft.com/office/drawing/2014/main" id="{C954AF22-2C5F-405A-BA7B-2FC8FC415F23}"/>
              </a:ext>
            </a:extLst>
          </p:cNvPr>
          <p:cNvGraphicFramePr>
            <a:graphicFrameLocks noGrp="1"/>
          </p:cNvGraphicFramePr>
          <p:nvPr>
            <p:ph type="chart" sz="quarter" idx="13"/>
            <p:extLst>
              <p:ext uri="{D42A27DB-BD31-4B8C-83A1-F6EECF244321}">
                <p14:modId xmlns:p14="http://schemas.microsoft.com/office/powerpoint/2010/main" val="811609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5EBC14-A02F-473E-99BF-4077E89255A6}"/>
              </a:ext>
            </a:extLst>
          </p:cNvPr>
          <p:cNvSpPr>
            <a:spLocks noGrp="1"/>
          </p:cNvSpPr>
          <p:nvPr>
            <p:ph type="body" sz="quarter" idx="14"/>
          </p:nvPr>
        </p:nvSpPr>
        <p:spPr/>
        <p:txBody>
          <a:bodyPr/>
          <a:lstStyle/>
          <a:p>
            <a:r>
              <a:rPr lang="en-US"/>
              <a:t>01/03/2022 - 03/12/2023</a:t>
            </a:r>
          </a:p>
        </p:txBody>
      </p:sp>
      <p:sp>
        <p:nvSpPr>
          <p:cNvPr id="5" name="Footer Placeholder 4">
            <a:extLst>
              <a:ext uri="{FF2B5EF4-FFF2-40B4-BE49-F238E27FC236}">
                <a16:creationId xmlns:a16="http://schemas.microsoft.com/office/drawing/2014/main" id="{2688F88A-E8B1-4549-B0CC-1CC5E9D87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4225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81F7-6EE3-4F2F-8FDA-CA6F245DC685}"/>
              </a:ext>
            </a:extLst>
          </p:cNvPr>
          <p:cNvSpPr>
            <a:spLocks noGrp="1"/>
          </p:cNvSpPr>
          <p:nvPr>
            <p:ph type="title"/>
          </p:nvPr>
        </p:nvSpPr>
        <p:spPr/>
        <p:txBody>
          <a:bodyPr/>
          <a:lstStyle/>
          <a:p>
            <a:r>
              <a:rPr lang="en-US"/>
              <a:t>LinkedIn Reach over Time | All profiles</a:t>
            </a:r>
          </a:p>
        </p:txBody>
      </p:sp>
      <p:graphicFrame>
        <p:nvGraphicFramePr>
          <p:cNvPr id="6" name="Chart Placeholder 5">
            <a:extLst>
              <a:ext uri="{FF2B5EF4-FFF2-40B4-BE49-F238E27FC236}">
                <a16:creationId xmlns:a16="http://schemas.microsoft.com/office/drawing/2014/main" id="{C0F880BF-3F89-4156-95D0-7D7F3016F861}"/>
              </a:ext>
            </a:extLst>
          </p:cNvPr>
          <p:cNvGraphicFramePr>
            <a:graphicFrameLocks noGrp="1"/>
          </p:cNvGraphicFramePr>
          <p:nvPr>
            <p:ph type="chart" sz="quarter" idx="13"/>
            <p:extLst>
              <p:ext uri="{D42A27DB-BD31-4B8C-83A1-F6EECF244321}">
                <p14:modId xmlns:p14="http://schemas.microsoft.com/office/powerpoint/2010/main" val="1367650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36FE9-0788-4F4A-A0AD-4D9C54D1FBB6}"/>
              </a:ext>
            </a:extLst>
          </p:cNvPr>
          <p:cNvSpPr>
            <a:spLocks noGrp="1"/>
          </p:cNvSpPr>
          <p:nvPr>
            <p:ph type="body" sz="quarter" idx="14"/>
          </p:nvPr>
        </p:nvSpPr>
        <p:spPr/>
        <p:txBody>
          <a:bodyPr/>
          <a:lstStyle/>
          <a:p>
            <a:r>
              <a:rPr lang="en-US"/>
              <a:t>01/03/2022 - 03/12/2023</a:t>
            </a:r>
          </a:p>
        </p:txBody>
      </p:sp>
      <p:sp>
        <p:nvSpPr>
          <p:cNvPr id="5" name="Footer Placeholder 4">
            <a:extLst>
              <a:ext uri="{FF2B5EF4-FFF2-40B4-BE49-F238E27FC236}">
                <a16:creationId xmlns:a16="http://schemas.microsoft.com/office/drawing/2014/main" id="{AA7F4C3B-7413-4955-88B2-7B5E7387C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3675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F41152-7D94-47EA-8B59-93CCE3F76A77}"/>
              </a:ext>
            </a:extLst>
          </p:cNvPr>
          <p:cNvSpPr>
            <a:spLocks noGrp="1"/>
          </p:cNvSpPr>
          <p:nvPr>
            <p:ph type="title"/>
          </p:nvPr>
        </p:nvSpPr>
        <p:spPr/>
        <p:txBody>
          <a:bodyPr/>
          <a:lstStyle/>
          <a:p>
            <a:r>
              <a:rPr lang="en-US"/>
              <a:t>LinkedIn Posts Table | All profiles - 1 of 24</a:t>
            </a:r>
          </a:p>
        </p:txBody>
      </p:sp>
      <p:graphicFrame>
        <p:nvGraphicFramePr>
          <p:cNvPr id="5" name="Table Placeholder 4">
            <a:extLst>
              <a:ext uri="{FF2B5EF4-FFF2-40B4-BE49-F238E27FC236}">
                <a16:creationId xmlns:a16="http://schemas.microsoft.com/office/drawing/2014/main" id="{CD538BD4-CE52-4C49-A39E-B287F6921F4A}"/>
              </a:ext>
            </a:extLst>
          </p:cNvPr>
          <p:cNvGraphicFramePr>
            <a:graphicFrameLocks noGrp="1"/>
          </p:cNvGraphicFramePr>
          <p:nvPr>
            <p:ph type="tbl" sz="quarter" idx="13"/>
            <p:extLst>
              <p:ext uri="{D42A27DB-BD31-4B8C-83A1-F6EECF244321}">
                <p14:modId xmlns:p14="http://schemas.microsoft.com/office/powerpoint/2010/main" val="164443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13609186"/>
                    </a:ext>
                  </a:extLst>
                </a:gridCol>
                <a:gridCol w="1234440">
                  <a:extLst>
                    <a:ext uri="{9D8B030D-6E8A-4147-A177-3AD203B41FA5}">
                      <a16:colId xmlns:a16="http://schemas.microsoft.com/office/drawing/2014/main" val="457136177"/>
                    </a:ext>
                  </a:extLst>
                </a:gridCol>
                <a:gridCol w="576072">
                  <a:extLst>
                    <a:ext uri="{9D8B030D-6E8A-4147-A177-3AD203B41FA5}">
                      <a16:colId xmlns:a16="http://schemas.microsoft.com/office/drawing/2014/main" val="3576748681"/>
                    </a:ext>
                  </a:extLst>
                </a:gridCol>
                <a:gridCol w="576072">
                  <a:extLst>
                    <a:ext uri="{9D8B030D-6E8A-4147-A177-3AD203B41FA5}">
                      <a16:colId xmlns:a16="http://schemas.microsoft.com/office/drawing/2014/main" val="3996277442"/>
                    </a:ext>
                  </a:extLst>
                </a:gridCol>
                <a:gridCol w="576072">
                  <a:extLst>
                    <a:ext uri="{9D8B030D-6E8A-4147-A177-3AD203B41FA5}">
                      <a16:colId xmlns:a16="http://schemas.microsoft.com/office/drawing/2014/main" val="984426985"/>
                    </a:ext>
                  </a:extLst>
                </a:gridCol>
                <a:gridCol w="576072">
                  <a:extLst>
                    <a:ext uri="{9D8B030D-6E8A-4147-A177-3AD203B41FA5}">
                      <a16:colId xmlns:a16="http://schemas.microsoft.com/office/drawing/2014/main" val="3891760292"/>
                    </a:ext>
                  </a:extLst>
                </a:gridCol>
                <a:gridCol w="576072">
                  <a:extLst>
                    <a:ext uri="{9D8B030D-6E8A-4147-A177-3AD203B41FA5}">
                      <a16:colId xmlns:a16="http://schemas.microsoft.com/office/drawing/2014/main" val="3594792137"/>
                    </a:ext>
                  </a:extLst>
                </a:gridCol>
                <a:gridCol w="576072">
                  <a:extLst>
                    <a:ext uri="{9D8B030D-6E8A-4147-A177-3AD203B41FA5}">
                      <a16:colId xmlns:a16="http://schemas.microsoft.com/office/drawing/2014/main" val="1600037525"/>
                    </a:ext>
                  </a:extLst>
                </a:gridCol>
                <a:gridCol w="576072">
                  <a:extLst>
                    <a:ext uri="{9D8B030D-6E8A-4147-A177-3AD203B41FA5}">
                      <a16:colId xmlns:a16="http://schemas.microsoft.com/office/drawing/2014/main" val="994047196"/>
                    </a:ext>
                  </a:extLst>
                </a:gridCol>
                <a:gridCol w="576072">
                  <a:extLst>
                    <a:ext uri="{9D8B030D-6E8A-4147-A177-3AD203B41FA5}">
                      <a16:colId xmlns:a16="http://schemas.microsoft.com/office/drawing/2014/main" val="62080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7642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- 2022-06-04 16:00:44</a:t>
                      </a:r>
                      <a:r>
                        <a:rPr kumimoji="0" lang="de-DE" sz="1000" b="0" i="0" u="none" strike="noStrike" kern="1200" cap="none" spc="0" normalizeH="0" baseline="0" noProof="0">
                          <a:ln>
                            <a:noFill/>
                          </a:ln>
                          <a:solidFill>
                            <a:prstClr val="black"/>
                          </a:solidFill>
                          <a:effectLst/>
                          <a:uLnTx/>
                          <a:uFillTx/>
                          <a:latin typeface="Calibri"/>
                          <a:ea typeface="+mn-ea"/>
                          <a:cs typeface="+mn-cs"/>
                        </a:rPr>
                        <a:t>
 Herzlich willkommen bei Borussia 💚
Daniel Farke ist neuer Cheftrainer von Borussia Mönchengladbach. Der 45-Jährige unterschrieb heute einen bis 2025 laufenden Vertrag bei den Fohlen.
ℹ Die Vorstellung des neuen Cheftrainers erfolgt am morgigen Sonntag um 11:30 Uhr im Rahmen einer Pressekonferenz, live bei YouTube, Facebook und FohlenTV.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https://media.licdn.com/dms/image/C4E22AQGiqMJigfA_OQ/feedshare-shrink_800/0/1654351243330?e=1681344000&amp;v=beta&amp;t=95Hd9b17wiTdJP9u696o2VV3NA7xfyjMA13SrwsjjIE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7.5291245978032 %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3636900"/>
                  </a:ext>
                </a:extLst>
              </a:tr>
            </a:tbl>
          </a:graphicData>
        </a:graphic>
      </p:graphicFrame>
      <p:sp>
        <p:nvSpPr>
          <p:cNvPr id="4" name="Text Placeholder 3">
            <a:extLst>
              <a:ext uri="{FF2B5EF4-FFF2-40B4-BE49-F238E27FC236}">
                <a16:creationId xmlns:a16="http://schemas.microsoft.com/office/drawing/2014/main" id="{6DE76AC6-3DC8-4BB7-B6A6-5867C2E4CA38}"/>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9324838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16714-36F2-4618-A269-84BE3BB18A67}"/>
              </a:ext>
            </a:extLst>
          </p:cNvPr>
          <p:cNvSpPr>
            <a:spLocks noGrp="1"/>
          </p:cNvSpPr>
          <p:nvPr>
            <p:ph type="title"/>
          </p:nvPr>
        </p:nvSpPr>
        <p:spPr/>
        <p:txBody>
          <a:bodyPr/>
          <a:lstStyle/>
          <a:p>
            <a:r>
              <a:rPr lang="en-US"/>
              <a:t>LinkedIn Posts Table | All profiles - 2 of 24</a:t>
            </a:r>
          </a:p>
        </p:txBody>
      </p:sp>
      <p:graphicFrame>
        <p:nvGraphicFramePr>
          <p:cNvPr id="5" name="Table Placeholder 4">
            <a:extLst>
              <a:ext uri="{FF2B5EF4-FFF2-40B4-BE49-F238E27FC236}">
                <a16:creationId xmlns:a16="http://schemas.microsoft.com/office/drawing/2014/main" id="{F420A6EC-AD9B-4834-8265-9E2B5A0AB3FB}"/>
              </a:ext>
            </a:extLst>
          </p:cNvPr>
          <p:cNvGraphicFramePr>
            <a:graphicFrameLocks noGrp="1"/>
          </p:cNvGraphicFramePr>
          <p:nvPr>
            <p:ph type="tbl" sz="quarter" idx="13"/>
            <p:extLst>
              <p:ext uri="{D42A27DB-BD31-4B8C-83A1-F6EECF244321}">
                <p14:modId xmlns:p14="http://schemas.microsoft.com/office/powerpoint/2010/main" val="498659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45316476"/>
                    </a:ext>
                  </a:extLst>
                </a:gridCol>
                <a:gridCol w="1234440">
                  <a:extLst>
                    <a:ext uri="{9D8B030D-6E8A-4147-A177-3AD203B41FA5}">
                      <a16:colId xmlns:a16="http://schemas.microsoft.com/office/drawing/2014/main" val="3265459307"/>
                    </a:ext>
                  </a:extLst>
                </a:gridCol>
                <a:gridCol w="576072">
                  <a:extLst>
                    <a:ext uri="{9D8B030D-6E8A-4147-A177-3AD203B41FA5}">
                      <a16:colId xmlns:a16="http://schemas.microsoft.com/office/drawing/2014/main" val="3668821878"/>
                    </a:ext>
                  </a:extLst>
                </a:gridCol>
                <a:gridCol w="576072">
                  <a:extLst>
                    <a:ext uri="{9D8B030D-6E8A-4147-A177-3AD203B41FA5}">
                      <a16:colId xmlns:a16="http://schemas.microsoft.com/office/drawing/2014/main" val="127973499"/>
                    </a:ext>
                  </a:extLst>
                </a:gridCol>
                <a:gridCol w="576072">
                  <a:extLst>
                    <a:ext uri="{9D8B030D-6E8A-4147-A177-3AD203B41FA5}">
                      <a16:colId xmlns:a16="http://schemas.microsoft.com/office/drawing/2014/main" val="2953762935"/>
                    </a:ext>
                  </a:extLst>
                </a:gridCol>
                <a:gridCol w="576072">
                  <a:extLst>
                    <a:ext uri="{9D8B030D-6E8A-4147-A177-3AD203B41FA5}">
                      <a16:colId xmlns:a16="http://schemas.microsoft.com/office/drawing/2014/main" val="2354605707"/>
                    </a:ext>
                  </a:extLst>
                </a:gridCol>
                <a:gridCol w="576072">
                  <a:extLst>
                    <a:ext uri="{9D8B030D-6E8A-4147-A177-3AD203B41FA5}">
                      <a16:colId xmlns:a16="http://schemas.microsoft.com/office/drawing/2014/main" val="2054390651"/>
                    </a:ext>
                  </a:extLst>
                </a:gridCol>
                <a:gridCol w="576072">
                  <a:extLst>
                    <a:ext uri="{9D8B030D-6E8A-4147-A177-3AD203B41FA5}">
                      <a16:colId xmlns:a16="http://schemas.microsoft.com/office/drawing/2014/main" val="1651064558"/>
                    </a:ext>
                  </a:extLst>
                </a:gridCol>
                <a:gridCol w="576072">
                  <a:extLst>
                    <a:ext uri="{9D8B030D-6E8A-4147-A177-3AD203B41FA5}">
                      <a16:colId xmlns:a16="http://schemas.microsoft.com/office/drawing/2014/main" val="1036779802"/>
                    </a:ext>
                  </a:extLst>
                </a:gridCol>
                <a:gridCol w="576072">
                  <a:extLst>
                    <a:ext uri="{9D8B030D-6E8A-4147-A177-3AD203B41FA5}">
                      <a16:colId xmlns:a16="http://schemas.microsoft.com/office/drawing/2014/main" val="3186982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6944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- 2022-11-10 11:00:10</a:t>
                      </a:r>
                      <a:r>
                        <a:rPr kumimoji="0" lang="de-DE" sz="1000" b="0" i="0" u="none" strike="noStrike" kern="1200" cap="none" spc="0" normalizeH="0" baseline="0" noProof="0">
                          <a:ln>
                            <a:noFill/>
                          </a:ln>
                          <a:solidFill>
                            <a:prstClr val="black"/>
                          </a:solidFill>
                          <a:effectLst/>
                          <a:uLnTx/>
                          <a:uFillTx/>
                          <a:latin typeface="Calibri"/>
                          <a:ea typeface="+mn-ea"/>
                          <a:cs typeface="+mn-cs"/>
                        </a:rPr>
                        <a:t>
 Für Vielfalt. Für Toleranz. Für Borussia. Unser Statement zur Weltmeisterschaft.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https://media.licdn.com/dms/image/C4E22AQEmEUsnNj1LTA/feedshare-shrink_800/0/1668074408416?e=1684972800&amp;v=beta&amp;t=TMArmLfW_38QCHOqknqw9rOEmRzIEwYNisNDXexysCs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9.0729047741094 %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2149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- 2022-02-24 19:18:25</a:t>
                      </a:r>
                      <a:r>
                        <a:rPr kumimoji="0" lang="de-DE" sz="1000" b="0" i="0" u="none" strike="noStrike" kern="1200" cap="none" spc="0" normalizeH="0" baseline="0" noProof="0">
                          <a:ln>
                            <a:noFill/>
                          </a:ln>
                          <a:solidFill>
                            <a:prstClr val="black"/>
                          </a:solidFill>
                          <a:effectLst/>
                          <a:uLnTx/>
                          <a:uFillTx/>
                          <a:latin typeface="Calibri"/>
                          <a:ea typeface="+mn-ea"/>
                          <a:cs typeface="+mn-cs"/>
                        </a:rPr>
                        <a:t>
 Mehrmals durften wir bereits zu Gast in der Ukraine sein, immer wurden wir herzlichst empfangen. Umso fassungsloser sind wir, dass die Menschen dort Krieg im eigenen Land erfahren müssen. Wir denken an die ukrainische Bevölkerung und an alle Opfer von Krieg und Gewalt.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https://media.licdn.com/dms/image/C4E22AQE8qWL9pSQwTw/feedshare-shrink_800/0/1645726704032?e=1681344000&amp;v=beta&amp;t=5_Je56O8TFObfg1i3tVkSKN_9-o4sv6hw4wVKWrYt48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6.3842718600534 %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47908186"/>
                  </a:ext>
                </a:extLst>
              </a:tr>
            </a:tbl>
          </a:graphicData>
        </a:graphic>
      </p:graphicFrame>
      <p:sp>
        <p:nvSpPr>
          <p:cNvPr id="4" name="Text Placeholder 3">
            <a:extLst>
              <a:ext uri="{FF2B5EF4-FFF2-40B4-BE49-F238E27FC236}">
                <a16:creationId xmlns:a16="http://schemas.microsoft.com/office/drawing/2014/main" id="{07DF2C78-4DE5-4C02-A3F3-2DE785C02B55}"/>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948030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CDBD3-6BBD-40E9-8316-F8B7AF8E203A}"/>
              </a:ext>
            </a:extLst>
          </p:cNvPr>
          <p:cNvSpPr>
            <a:spLocks noGrp="1"/>
          </p:cNvSpPr>
          <p:nvPr>
            <p:ph type="title"/>
          </p:nvPr>
        </p:nvSpPr>
        <p:spPr/>
        <p:txBody>
          <a:bodyPr/>
          <a:lstStyle/>
          <a:p>
            <a:r>
              <a:rPr lang="en-US"/>
              <a:t>LinkedIn Posts Table | All profiles - 3 of 24</a:t>
            </a:r>
          </a:p>
        </p:txBody>
      </p:sp>
      <p:graphicFrame>
        <p:nvGraphicFramePr>
          <p:cNvPr id="5" name="Table Placeholder 4">
            <a:extLst>
              <a:ext uri="{FF2B5EF4-FFF2-40B4-BE49-F238E27FC236}">
                <a16:creationId xmlns:a16="http://schemas.microsoft.com/office/drawing/2014/main" id="{BBCAD2AB-897E-44B6-83D2-AF3B6CC8E1DD}"/>
              </a:ext>
            </a:extLst>
          </p:cNvPr>
          <p:cNvGraphicFramePr>
            <a:graphicFrameLocks noGrp="1"/>
          </p:cNvGraphicFramePr>
          <p:nvPr>
            <p:ph type="tbl" sz="quarter" idx="13"/>
            <p:extLst>
              <p:ext uri="{D42A27DB-BD31-4B8C-83A1-F6EECF244321}">
                <p14:modId xmlns:p14="http://schemas.microsoft.com/office/powerpoint/2010/main" val="3490141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85868414"/>
                    </a:ext>
                  </a:extLst>
                </a:gridCol>
                <a:gridCol w="1234440">
                  <a:extLst>
                    <a:ext uri="{9D8B030D-6E8A-4147-A177-3AD203B41FA5}">
                      <a16:colId xmlns:a16="http://schemas.microsoft.com/office/drawing/2014/main" val="273482878"/>
                    </a:ext>
                  </a:extLst>
                </a:gridCol>
                <a:gridCol w="576072">
                  <a:extLst>
                    <a:ext uri="{9D8B030D-6E8A-4147-A177-3AD203B41FA5}">
                      <a16:colId xmlns:a16="http://schemas.microsoft.com/office/drawing/2014/main" val="2403539821"/>
                    </a:ext>
                  </a:extLst>
                </a:gridCol>
                <a:gridCol w="576072">
                  <a:extLst>
                    <a:ext uri="{9D8B030D-6E8A-4147-A177-3AD203B41FA5}">
                      <a16:colId xmlns:a16="http://schemas.microsoft.com/office/drawing/2014/main" val="1529243223"/>
                    </a:ext>
                  </a:extLst>
                </a:gridCol>
                <a:gridCol w="576072">
                  <a:extLst>
                    <a:ext uri="{9D8B030D-6E8A-4147-A177-3AD203B41FA5}">
                      <a16:colId xmlns:a16="http://schemas.microsoft.com/office/drawing/2014/main" val="2938446270"/>
                    </a:ext>
                  </a:extLst>
                </a:gridCol>
                <a:gridCol w="576072">
                  <a:extLst>
                    <a:ext uri="{9D8B030D-6E8A-4147-A177-3AD203B41FA5}">
                      <a16:colId xmlns:a16="http://schemas.microsoft.com/office/drawing/2014/main" val="4099541564"/>
                    </a:ext>
                  </a:extLst>
                </a:gridCol>
                <a:gridCol w="576072">
                  <a:extLst>
                    <a:ext uri="{9D8B030D-6E8A-4147-A177-3AD203B41FA5}">
                      <a16:colId xmlns:a16="http://schemas.microsoft.com/office/drawing/2014/main" val="2465073574"/>
                    </a:ext>
                  </a:extLst>
                </a:gridCol>
                <a:gridCol w="576072">
                  <a:extLst>
                    <a:ext uri="{9D8B030D-6E8A-4147-A177-3AD203B41FA5}">
                      <a16:colId xmlns:a16="http://schemas.microsoft.com/office/drawing/2014/main" val="2343408728"/>
                    </a:ext>
                  </a:extLst>
                </a:gridCol>
                <a:gridCol w="576072">
                  <a:extLst>
                    <a:ext uri="{9D8B030D-6E8A-4147-A177-3AD203B41FA5}">
                      <a16:colId xmlns:a16="http://schemas.microsoft.com/office/drawing/2014/main" val="281838650"/>
                    </a:ext>
                  </a:extLst>
                </a:gridCol>
                <a:gridCol w="576072">
                  <a:extLst>
                    <a:ext uri="{9D8B030D-6E8A-4147-A177-3AD203B41FA5}">
                      <a16:colId xmlns:a16="http://schemas.microsoft.com/office/drawing/2014/main" val="432859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987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- 2022-02-15 15:24:49</a:t>
                      </a:r>
                      <a:r>
                        <a:rPr kumimoji="0" lang="de-DE" sz="1000" b="0" i="0" u="none" strike="noStrike" kern="1200" cap="none" spc="0" normalizeH="0" baseline="0" noProof="0">
                          <a:ln>
                            <a:noFill/>
                          </a:ln>
                          <a:solidFill>
                            <a:prstClr val="black"/>
                          </a:solidFill>
                          <a:effectLst/>
                          <a:uLnTx/>
                          <a:uFillTx/>
                          <a:latin typeface="Calibri"/>
                          <a:ea typeface="+mn-ea"/>
                          <a:cs typeface="+mn-cs"/>
                        </a:rPr>
                        <a:t>
 Roland Virkus wird neuer Sportdirektor bei Borussia. Das Präsidium entschied sich für den bisherigen Direktor des Nachwuchsleistungszentrums als Nachfolger für den zurückgetretenen Max Eberl.
Roland Virkus: „Ich freue mich sehr über das Vertrauen der Klubführung. Für mich ist diese neue Aufgabe eine großartige Herausforderung, die ich mit Demut und Respekt, aber auch mit großer Freude und voller Kraft angehe. Ich weiß, dass ich hier nicht alleine bin, sondern ein tolles Team an meiner Seite habe.“
Für Vizepräsident Rainer Bonhof bringt Virkus „alles mit, was man für die Position des Sportdirektors braucht. Er hat Erfahrung in der Führung eines professionellen Fußballbetriebs, Erfahrung in der Kaderplanung, Erfahrung im Umgang mit Trainern und Spielern, Erfahrung im Umgang mit Spielerberatern und ein großes Netzwerk. Er ist der richtige Mann für diesen Job.“
Die offizielle Vorstellung von Roland Virkus als Sportdirektor der Fohlen mit Präsident Rolf Königs, Vizepräsident Rainer Bonhof und Geschäftsführer Stephan Schippers findet um 17:00 Uhr statt. 
Zum Live-Stream: https://www.youtube.com/watch?v=mZ7tp0uJzow&amp;feature=youtu.be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https://media.licdn.com/dms/image/C4E22AQEpu5R5-eIkwQ/feedshare-shrink_800/0/1644935088454?e=1681344000&amp;v=beta&amp;t=la1UvCixtvAbT6NKgXXgKx6FtHKPKuYwnlk8uavfI4w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5.8644644700499 %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9111792"/>
                  </a:ext>
                </a:extLst>
              </a:tr>
            </a:tbl>
          </a:graphicData>
        </a:graphic>
      </p:graphicFrame>
      <p:sp>
        <p:nvSpPr>
          <p:cNvPr id="4" name="Text Placeholder 3">
            <a:extLst>
              <a:ext uri="{FF2B5EF4-FFF2-40B4-BE49-F238E27FC236}">
                <a16:creationId xmlns:a16="http://schemas.microsoft.com/office/drawing/2014/main" id="{CA905A76-2E61-4D41-AC34-A722D0074A1D}"/>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567623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1814F-830B-4CEA-B267-E0D113B1ECDC}"/>
              </a:ext>
            </a:extLst>
          </p:cNvPr>
          <p:cNvSpPr>
            <a:spLocks noGrp="1"/>
          </p:cNvSpPr>
          <p:nvPr>
            <p:ph type="title"/>
          </p:nvPr>
        </p:nvSpPr>
        <p:spPr/>
        <p:txBody>
          <a:bodyPr/>
          <a:lstStyle/>
          <a:p>
            <a:r>
              <a:rPr lang="en-US"/>
              <a:t>LinkedIn Posts Table | All profiles - 4 of 24</a:t>
            </a:r>
          </a:p>
        </p:txBody>
      </p:sp>
      <p:graphicFrame>
        <p:nvGraphicFramePr>
          <p:cNvPr id="5" name="Table Placeholder 4">
            <a:extLst>
              <a:ext uri="{FF2B5EF4-FFF2-40B4-BE49-F238E27FC236}">
                <a16:creationId xmlns:a16="http://schemas.microsoft.com/office/drawing/2014/main" id="{3F7658DF-212B-4BB9-A734-C2579127D7D6}"/>
              </a:ext>
            </a:extLst>
          </p:cNvPr>
          <p:cNvGraphicFramePr>
            <a:graphicFrameLocks noGrp="1"/>
          </p:cNvGraphicFramePr>
          <p:nvPr>
            <p:ph type="tbl" sz="quarter" idx="13"/>
            <p:extLst>
              <p:ext uri="{D42A27DB-BD31-4B8C-83A1-F6EECF244321}">
                <p14:modId xmlns:p14="http://schemas.microsoft.com/office/powerpoint/2010/main" val="409398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2969981"/>
                    </a:ext>
                  </a:extLst>
                </a:gridCol>
                <a:gridCol w="1234440">
                  <a:extLst>
                    <a:ext uri="{9D8B030D-6E8A-4147-A177-3AD203B41FA5}">
                      <a16:colId xmlns:a16="http://schemas.microsoft.com/office/drawing/2014/main" val="1229101107"/>
                    </a:ext>
                  </a:extLst>
                </a:gridCol>
                <a:gridCol w="576072">
                  <a:extLst>
                    <a:ext uri="{9D8B030D-6E8A-4147-A177-3AD203B41FA5}">
                      <a16:colId xmlns:a16="http://schemas.microsoft.com/office/drawing/2014/main" val="943745557"/>
                    </a:ext>
                  </a:extLst>
                </a:gridCol>
                <a:gridCol w="576072">
                  <a:extLst>
                    <a:ext uri="{9D8B030D-6E8A-4147-A177-3AD203B41FA5}">
                      <a16:colId xmlns:a16="http://schemas.microsoft.com/office/drawing/2014/main" val="2814892037"/>
                    </a:ext>
                  </a:extLst>
                </a:gridCol>
                <a:gridCol w="576072">
                  <a:extLst>
                    <a:ext uri="{9D8B030D-6E8A-4147-A177-3AD203B41FA5}">
                      <a16:colId xmlns:a16="http://schemas.microsoft.com/office/drawing/2014/main" val="1988296710"/>
                    </a:ext>
                  </a:extLst>
                </a:gridCol>
                <a:gridCol w="576072">
                  <a:extLst>
                    <a:ext uri="{9D8B030D-6E8A-4147-A177-3AD203B41FA5}">
                      <a16:colId xmlns:a16="http://schemas.microsoft.com/office/drawing/2014/main" val="4007578420"/>
                    </a:ext>
                  </a:extLst>
                </a:gridCol>
                <a:gridCol w="576072">
                  <a:extLst>
                    <a:ext uri="{9D8B030D-6E8A-4147-A177-3AD203B41FA5}">
                      <a16:colId xmlns:a16="http://schemas.microsoft.com/office/drawing/2014/main" val="2022925227"/>
                    </a:ext>
                  </a:extLst>
                </a:gridCol>
                <a:gridCol w="576072">
                  <a:extLst>
                    <a:ext uri="{9D8B030D-6E8A-4147-A177-3AD203B41FA5}">
                      <a16:colId xmlns:a16="http://schemas.microsoft.com/office/drawing/2014/main" val="1021792256"/>
                    </a:ext>
                  </a:extLst>
                </a:gridCol>
                <a:gridCol w="576072">
                  <a:extLst>
                    <a:ext uri="{9D8B030D-6E8A-4147-A177-3AD203B41FA5}">
                      <a16:colId xmlns:a16="http://schemas.microsoft.com/office/drawing/2014/main" val="1175349763"/>
                    </a:ext>
                  </a:extLst>
                </a:gridCol>
                <a:gridCol w="576072">
                  <a:extLst>
                    <a:ext uri="{9D8B030D-6E8A-4147-A177-3AD203B41FA5}">
                      <a16:colId xmlns:a16="http://schemas.microsoft.com/office/drawing/2014/main" val="425561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2929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- 2022-12-19 08:18:55</a:t>
                      </a:r>
                      <a:r>
                        <a:rPr kumimoji="0" lang="de-DE" sz="1000" b="0" i="0" u="none" strike="noStrike" kern="1200" cap="none" spc="0" normalizeH="0" baseline="0" noProof="0">
                          <a:ln>
                            <a:noFill/>
                          </a:ln>
                          <a:solidFill>
                            <a:prstClr val="black"/>
                          </a:solidFill>
                          <a:effectLst/>
                          <a:uLnTx/>
                          <a:uFillTx/>
                          <a:latin typeface="Calibri"/>
                          <a:ea typeface="+mn-ea"/>
                          <a:cs typeface="+mn-cs"/>
                        </a:rPr>
                        <a:t>
 Die #LegendenDesParks kehren zurück! 😍🏟
Über 30 VfL-Legenden aus aller Welt nahmen am Wochenende die Reise in den BORUSSIA-PARK auf sich. "Es ist ein super Gefühl, wieder hier zu sein und so viele alte Freunde wiederzusehen", erklärte Relegations-Held Igor de Camargo und Marcell Jansen ergänzte: "Es ist Wahnsinn, wer alles für gekommen ist. Ich finde es richtig klasse, dass Borussia dieses Event organisiert hat. Das macht einen Traditionsverein aus." Nachdem die Legenden auf dem eigens ausgerollten "Green Carpet" ein Bad in der Menge genossen und viele Wünsche nach Autogrammen und Selfies erfüllt hatten, ging es hinaus in den BORUSSIA-PARK. Dort warteten gut 25.000 Fans und die aktuelle #FohlenElf von Daniel Farke. Obwohl diese den Vergleich mit den Legenden 12:3 gewonnen hatte, prägten herzliche Umarmungen, strahlende Augen, lachende Gesichter und schon das eine oder andere Kaltgetränk das Bild rund um die Kabinen. Es war ein einmaliges Ereignis mit ganz viel Wiedersehensfreude. 💚
#LegendenDesParks #Borussia #AusFohlenWerdenLegenden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https://media.licdn.com/dms/image/C4E22AQEGTWE9b9RRPw/feedshare-shrink_800/0/1671434334450?e=1684972800&amp;v=beta&amp;t=fhbFWXeNvjCtmAUPhJSb_usaBT4wyBWKdIplB46gyeQ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5.5506942013767 %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18751805"/>
                  </a:ext>
                </a:extLst>
              </a:tr>
            </a:tbl>
          </a:graphicData>
        </a:graphic>
      </p:graphicFrame>
      <p:sp>
        <p:nvSpPr>
          <p:cNvPr id="4" name="Text Placeholder 3">
            <a:extLst>
              <a:ext uri="{FF2B5EF4-FFF2-40B4-BE49-F238E27FC236}">
                <a16:creationId xmlns:a16="http://schemas.microsoft.com/office/drawing/2014/main" id="{BC81773F-6F42-4F2E-87FE-85BE7F2390E2}"/>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9704954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53960-5781-41FA-A610-3F598E6B0F74}"/>
              </a:ext>
            </a:extLst>
          </p:cNvPr>
          <p:cNvSpPr>
            <a:spLocks noGrp="1"/>
          </p:cNvSpPr>
          <p:nvPr>
            <p:ph type="title"/>
          </p:nvPr>
        </p:nvSpPr>
        <p:spPr/>
        <p:txBody>
          <a:bodyPr/>
          <a:lstStyle/>
          <a:p>
            <a:r>
              <a:rPr lang="en-US"/>
              <a:t>LinkedIn Posts Table | All profiles - 5 of 24</a:t>
            </a:r>
          </a:p>
        </p:txBody>
      </p:sp>
      <p:graphicFrame>
        <p:nvGraphicFramePr>
          <p:cNvPr id="5" name="Table Placeholder 4">
            <a:extLst>
              <a:ext uri="{FF2B5EF4-FFF2-40B4-BE49-F238E27FC236}">
                <a16:creationId xmlns:a16="http://schemas.microsoft.com/office/drawing/2014/main" id="{60C2094A-B65C-49BC-9DE2-4F203D5DCA7C}"/>
              </a:ext>
            </a:extLst>
          </p:cNvPr>
          <p:cNvGraphicFramePr>
            <a:graphicFrameLocks noGrp="1"/>
          </p:cNvGraphicFramePr>
          <p:nvPr>
            <p:ph type="tbl" sz="quarter" idx="13"/>
            <p:extLst>
              <p:ext uri="{D42A27DB-BD31-4B8C-83A1-F6EECF244321}">
                <p14:modId xmlns:p14="http://schemas.microsoft.com/office/powerpoint/2010/main" val="3827277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4465252"/>
                    </a:ext>
                  </a:extLst>
                </a:gridCol>
                <a:gridCol w="1234440">
                  <a:extLst>
                    <a:ext uri="{9D8B030D-6E8A-4147-A177-3AD203B41FA5}">
                      <a16:colId xmlns:a16="http://schemas.microsoft.com/office/drawing/2014/main" val="794194995"/>
                    </a:ext>
                  </a:extLst>
                </a:gridCol>
                <a:gridCol w="576072">
                  <a:extLst>
                    <a:ext uri="{9D8B030D-6E8A-4147-A177-3AD203B41FA5}">
                      <a16:colId xmlns:a16="http://schemas.microsoft.com/office/drawing/2014/main" val="4099505816"/>
                    </a:ext>
                  </a:extLst>
                </a:gridCol>
                <a:gridCol w="576072">
                  <a:extLst>
                    <a:ext uri="{9D8B030D-6E8A-4147-A177-3AD203B41FA5}">
                      <a16:colId xmlns:a16="http://schemas.microsoft.com/office/drawing/2014/main" val="3442749102"/>
                    </a:ext>
                  </a:extLst>
                </a:gridCol>
                <a:gridCol w="576072">
                  <a:extLst>
                    <a:ext uri="{9D8B030D-6E8A-4147-A177-3AD203B41FA5}">
                      <a16:colId xmlns:a16="http://schemas.microsoft.com/office/drawing/2014/main" val="2740899187"/>
                    </a:ext>
                  </a:extLst>
                </a:gridCol>
                <a:gridCol w="576072">
                  <a:extLst>
                    <a:ext uri="{9D8B030D-6E8A-4147-A177-3AD203B41FA5}">
                      <a16:colId xmlns:a16="http://schemas.microsoft.com/office/drawing/2014/main" val="1865625566"/>
                    </a:ext>
                  </a:extLst>
                </a:gridCol>
                <a:gridCol w="576072">
                  <a:extLst>
                    <a:ext uri="{9D8B030D-6E8A-4147-A177-3AD203B41FA5}">
                      <a16:colId xmlns:a16="http://schemas.microsoft.com/office/drawing/2014/main" val="2810982005"/>
                    </a:ext>
                  </a:extLst>
                </a:gridCol>
                <a:gridCol w="576072">
                  <a:extLst>
                    <a:ext uri="{9D8B030D-6E8A-4147-A177-3AD203B41FA5}">
                      <a16:colId xmlns:a16="http://schemas.microsoft.com/office/drawing/2014/main" val="2309363374"/>
                    </a:ext>
                  </a:extLst>
                </a:gridCol>
                <a:gridCol w="576072">
                  <a:extLst>
                    <a:ext uri="{9D8B030D-6E8A-4147-A177-3AD203B41FA5}">
                      <a16:colId xmlns:a16="http://schemas.microsoft.com/office/drawing/2014/main" val="4084043944"/>
                    </a:ext>
                  </a:extLst>
                </a:gridCol>
                <a:gridCol w="576072">
                  <a:extLst>
                    <a:ext uri="{9D8B030D-6E8A-4147-A177-3AD203B41FA5}">
                      <a16:colId xmlns:a16="http://schemas.microsoft.com/office/drawing/2014/main" val="2222816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153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- 2023-01-27 10:59:05</a:t>
                      </a:r>
                      <a:r>
                        <a:rPr kumimoji="0" lang="de-DE" sz="1000" b="0" i="0" u="none" strike="noStrike" kern="1200" cap="none" spc="0" normalizeH="0" baseline="0" noProof="0">
                          <a:ln>
                            <a:noFill/>
                          </a:ln>
                          <a:solidFill>
                            <a:prstClr val="black"/>
                          </a:solidFill>
                          <a:effectLst/>
                          <a:uLnTx/>
                          <a:uFillTx/>
                          <a:latin typeface="Calibri"/>
                          <a:ea typeface="+mn-ea"/>
                          <a:cs typeface="+mn-cs"/>
                        </a:rPr>
                        <a:t>
 #NieWieder ❕
Das ist heute, morgen und an jedem Tag unsere Botschaft. Am "Erinnerungstag im deutschen Fußball" und anlässlich der Befreiung des Konzentrations- und Vernichtungslagers Auschwitz-Birkenau am 27. Januar 1945, gedenken wir der Opfer des Nationalsozialismus. 🙏 
🔗 https://www.borussia.de/de/aktuelles/news/2023-01-27-nie-wieder-workshop-im-borussia-park-und-sichtbares-erinnern
#FohlenVerantwortung #WeRemember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https://media.licdn.com/dms/image/D4E22AQFkmjlqhk4J-A/feedshare-shrink_800/0/1674813544856?e=1684972800&amp;v=beta&amp;t=gpvnZoiu8lhWcMon9QKOjMDdaUvC5nV7WFjDk6r9KRI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3.2895964181332 %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69679265"/>
                  </a:ext>
                </a:extLst>
              </a:tr>
            </a:tbl>
          </a:graphicData>
        </a:graphic>
      </p:graphicFrame>
      <p:sp>
        <p:nvSpPr>
          <p:cNvPr id="4" name="Text Placeholder 3">
            <a:extLst>
              <a:ext uri="{FF2B5EF4-FFF2-40B4-BE49-F238E27FC236}">
                <a16:creationId xmlns:a16="http://schemas.microsoft.com/office/drawing/2014/main" id="{8A1A7A57-F268-461B-B7FE-1F86D6068A1F}"/>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602442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DEF60C-8C56-4099-AA5B-3F2072C7CFFD}"/>
              </a:ext>
            </a:extLst>
          </p:cNvPr>
          <p:cNvSpPr>
            <a:spLocks noGrp="1"/>
          </p:cNvSpPr>
          <p:nvPr>
            <p:ph type="title"/>
          </p:nvPr>
        </p:nvSpPr>
        <p:spPr/>
        <p:txBody>
          <a:bodyPr/>
          <a:lstStyle/>
          <a:p>
            <a:r>
              <a:rPr lang="en-US"/>
              <a:t>LinkedIn Posts Table | All profiles - 6 of 24</a:t>
            </a:r>
          </a:p>
        </p:txBody>
      </p:sp>
      <p:graphicFrame>
        <p:nvGraphicFramePr>
          <p:cNvPr id="5" name="Table Placeholder 4">
            <a:extLst>
              <a:ext uri="{FF2B5EF4-FFF2-40B4-BE49-F238E27FC236}">
                <a16:creationId xmlns:a16="http://schemas.microsoft.com/office/drawing/2014/main" id="{B7932F5A-282E-4071-A3BE-C015629A605F}"/>
              </a:ext>
            </a:extLst>
          </p:cNvPr>
          <p:cNvGraphicFramePr>
            <a:graphicFrameLocks noGrp="1"/>
          </p:cNvGraphicFramePr>
          <p:nvPr>
            <p:ph type="tbl" sz="quarter" idx="13"/>
            <p:extLst>
              <p:ext uri="{D42A27DB-BD31-4B8C-83A1-F6EECF244321}">
                <p14:modId xmlns:p14="http://schemas.microsoft.com/office/powerpoint/2010/main" val="3991052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72573521"/>
                    </a:ext>
                  </a:extLst>
                </a:gridCol>
                <a:gridCol w="1234440">
                  <a:extLst>
                    <a:ext uri="{9D8B030D-6E8A-4147-A177-3AD203B41FA5}">
                      <a16:colId xmlns:a16="http://schemas.microsoft.com/office/drawing/2014/main" val="9201073"/>
                    </a:ext>
                  </a:extLst>
                </a:gridCol>
                <a:gridCol w="576072">
                  <a:extLst>
                    <a:ext uri="{9D8B030D-6E8A-4147-A177-3AD203B41FA5}">
                      <a16:colId xmlns:a16="http://schemas.microsoft.com/office/drawing/2014/main" val="745884794"/>
                    </a:ext>
                  </a:extLst>
                </a:gridCol>
                <a:gridCol w="576072">
                  <a:extLst>
                    <a:ext uri="{9D8B030D-6E8A-4147-A177-3AD203B41FA5}">
                      <a16:colId xmlns:a16="http://schemas.microsoft.com/office/drawing/2014/main" val="2566032956"/>
                    </a:ext>
                  </a:extLst>
                </a:gridCol>
                <a:gridCol w="576072">
                  <a:extLst>
                    <a:ext uri="{9D8B030D-6E8A-4147-A177-3AD203B41FA5}">
                      <a16:colId xmlns:a16="http://schemas.microsoft.com/office/drawing/2014/main" val="509180594"/>
                    </a:ext>
                  </a:extLst>
                </a:gridCol>
                <a:gridCol w="576072">
                  <a:extLst>
                    <a:ext uri="{9D8B030D-6E8A-4147-A177-3AD203B41FA5}">
                      <a16:colId xmlns:a16="http://schemas.microsoft.com/office/drawing/2014/main" val="1880676726"/>
                    </a:ext>
                  </a:extLst>
                </a:gridCol>
                <a:gridCol w="576072">
                  <a:extLst>
                    <a:ext uri="{9D8B030D-6E8A-4147-A177-3AD203B41FA5}">
                      <a16:colId xmlns:a16="http://schemas.microsoft.com/office/drawing/2014/main" val="284168228"/>
                    </a:ext>
                  </a:extLst>
                </a:gridCol>
                <a:gridCol w="576072">
                  <a:extLst>
                    <a:ext uri="{9D8B030D-6E8A-4147-A177-3AD203B41FA5}">
                      <a16:colId xmlns:a16="http://schemas.microsoft.com/office/drawing/2014/main" val="316069538"/>
                    </a:ext>
                  </a:extLst>
                </a:gridCol>
                <a:gridCol w="576072">
                  <a:extLst>
                    <a:ext uri="{9D8B030D-6E8A-4147-A177-3AD203B41FA5}">
                      <a16:colId xmlns:a16="http://schemas.microsoft.com/office/drawing/2014/main" val="4045861634"/>
                    </a:ext>
                  </a:extLst>
                </a:gridCol>
                <a:gridCol w="576072">
                  <a:extLst>
                    <a:ext uri="{9D8B030D-6E8A-4147-A177-3AD203B41FA5}">
                      <a16:colId xmlns:a16="http://schemas.microsoft.com/office/drawing/2014/main" val="1675704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76916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- 2023-02-15 15:21:35</a:t>
                      </a:r>
                      <a:r>
                        <a:rPr kumimoji="0" lang="de-DE" sz="1000" b="0" i="0" u="none" strike="noStrike" kern="1200" cap="none" spc="0" normalizeH="0" baseline="0" noProof="0">
                          <a:ln>
                            <a:noFill/>
                          </a:ln>
                          <a:solidFill>
                            <a:prstClr val="black"/>
                          </a:solidFill>
                          <a:effectLst/>
                          <a:uLnTx/>
                          <a:uFillTx/>
                          <a:latin typeface="Calibri"/>
                          <a:ea typeface="+mn-ea"/>
                          <a:cs typeface="+mn-cs"/>
                        </a:rPr>
                        <a:t>
 Ben ist ein Kämpfer - und hat dank der DKMS gemeinnützige GmbH einen Stammzellenspender gefunden. Wir durften ihn im vergangenen Jahr auf seinem Weg begleiten und mit einem Tag im BORUSSIA-PARK einen großen Wunsch erfüllen.
👉 Zum Video: https://www.youtube.com/watch?v=8hsI22MsblM&amp;feature=youtu.be
Die Geschichte von Ben ist nur eine von vielen, die zeigt, wie wichtig die Arbeit der DKMS, die Borussia seit vielen Jahren unterstützt, ist. Daher gilt, für alle, die die Voraussetzungen erfüllen: Helft mit, Menschen eine zweite Chance zu geben!
Hier könnt ihr euch kostenlos als Stammzellenspender registrieren
👉 https://lnkd.in/dQQS9hC
#Kinderkrebstag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https://media.licdn.com/dms/image/C4E22AQE55t2GRTMmYQ/feedshare-shrink_800/0/1676470893674?e=1684972800&amp;v=beta&amp;t=KiefHJAXo9jPLsNECGAxR3k9YHNSmPQMSJbpJ3v0Dhk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3.434567724375 %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43762381"/>
                  </a:ext>
                </a:extLst>
              </a:tr>
            </a:tbl>
          </a:graphicData>
        </a:graphic>
      </p:graphicFrame>
      <p:sp>
        <p:nvSpPr>
          <p:cNvPr id="4" name="Text Placeholder 3">
            <a:extLst>
              <a:ext uri="{FF2B5EF4-FFF2-40B4-BE49-F238E27FC236}">
                <a16:creationId xmlns:a16="http://schemas.microsoft.com/office/drawing/2014/main" id="{3B058193-9347-46CC-9920-2AAFC0E87554}"/>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2439485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3C5D0-7DE2-4E5C-9DF8-34594D825A14}"/>
              </a:ext>
            </a:extLst>
          </p:cNvPr>
          <p:cNvSpPr>
            <a:spLocks noGrp="1"/>
          </p:cNvSpPr>
          <p:nvPr>
            <p:ph type="title"/>
          </p:nvPr>
        </p:nvSpPr>
        <p:spPr/>
        <p:txBody>
          <a:bodyPr/>
          <a:lstStyle/>
          <a:p>
            <a:r>
              <a:rPr lang="en-US"/>
              <a:t>LinkedIn Posts Table | All profiles - 7 of 24</a:t>
            </a:r>
          </a:p>
        </p:txBody>
      </p:sp>
      <p:graphicFrame>
        <p:nvGraphicFramePr>
          <p:cNvPr id="5" name="Table Placeholder 4">
            <a:extLst>
              <a:ext uri="{FF2B5EF4-FFF2-40B4-BE49-F238E27FC236}">
                <a16:creationId xmlns:a16="http://schemas.microsoft.com/office/drawing/2014/main" id="{CD8CB569-BF07-47E1-BC87-6054DD84F531}"/>
              </a:ext>
            </a:extLst>
          </p:cNvPr>
          <p:cNvGraphicFramePr>
            <a:graphicFrameLocks noGrp="1"/>
          </p:cNvGraphicFramePr>
          <p:nvPr>
            <p:ph type="tbl" sz="quarter" idx="13"/>
            <p:extLst>
              <p:ext uri="{D42A27DB-BD31-4B8C-83A1-F6EECF244321}">
                <p14:modId xmlns:p14="http://schemas.microsoft.com/office/powerpoint/2010/main" val="3049563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30547563"/>
                    </a:ext>
                  </a:extLst>
                </a:gridCol>
                <a:gridCol w="1234440">
                  <a:extLst>
                    <a:ext uri="{9D8B030D-6E8A-4147-A177-3AD203B41FA5}">
                      <a16:colId xmlns:a16="http://schemas.microsoft.com/office/drawing/2014/main" val="954070914"/>
                    </a:ext>
                  </a:extLst>
                </a:gridCol>
                <a:gridCol w="576072">
                  <a:extLst>
                    <a:ext uri="{9D8B030D-6E8A-4147-A177-3AD203B41FA5}">
                      <a16:colId xmlns:a16="http://schemas.microsoft.com/office/drawing/2014/main" val="3534916676"/>
                    </a:ext>
                  </a:extLst>
                </a:gridCol>
                <a:gridCol w="576072">
                  <a:extLst>
                    <a:ext uri="{9D8B030D-6E8A-4147-A177-3AD203B41FA5}">
                      <a16:colId xmlns:a16="http://schemas.microsoft.com/office/drawing/2014/main" val="4209503922"/>
                    </a:ext>
                  </a:extLst>
                </a:gridCol>
                <a:gridCol w="576072">
                  <a:extLst>
                    <a:ext uri="{9D8B030D-6E8A-4147-A177-3AD203B41FA5}">
                      <a16:colId xmlns:a16="http://schemas.microsoft.com/office/drawing/2014/main" val="1958404007"/>
                    </a:ext>
                  </a:extLst>
                </a:gridCol>
                <a:gridCol w="576072">
                  <a:extLst>
                    <a:ext uri="{9D8B030D-6E8A-4147-A177-3AD203B41FA5}">
                      <a16:colId xmlns:a16="http://schemas.microsoft.com/office/drawing/2014/main" val="4264406056"/>
                    </a:ext>
                  </a:extLst>
                </a:gridCol>
                <a:gridCol w="576072">
                  <a:extLst>
                    <a:ext uri="{9D8B030D-6E8A-4147-A177-3AD203B41FA5}">
                      <a16:colId xmlns:a16="http://schemas.microsoft.com/office/drawing/2014/main" val="1097375704"/>
                    </a:ext>
                  </a:extLst>
                </a:gridCol>
                <a:gridCol w="576072">
                  <a:extLst>
                    <a:ext uri="{9D8B030D-6E8A-4147-A177-3AD203B41FA5}">
                      <a16:colId xmlns:a16="http://schemas.microsoft.com/office/drawing/2014/main" val="1390248128"/>
                    </a:ext>
                  </a:extLst>
                </a:gridCol>
                <a:gridCol w="576072">
                  <a:extLst>
                    <a:ext uri="{9D8B030D-6E8A-4147-A177-3AD203B41FA5}">
                      <a16:colId xmlns:a16="http://schemas.microsoft.com/office/drawing/2014/main" val="49005149"/>
                    </a:ext>
                  </a:extLst>
                </a:gridCol>
                <a:gridCol w="576072">
                  <a:extLst>
                    <a:ext uri="{9D8B030D-6E8A-4147-A177-3AD203B41FA5}">
                      <a16:colId xmlns:a16="http://schemas.microsoft.com/office/drawing/2014/main" val="79223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27481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- 2023-01-18 12:16:49</a:t>
                      </a:r>
                      <a:r>
                        <a:rPr kumimoji="0" lang="de-DE" sz="1000" b="0" i="0" u="none" strike="noStrike" kern="1200" cap="none" spc="0" normalizeH="0" baseline="0" noProof="0">
                          <a:ln>
                            <a:noFill/>
                          </a:ln>
                          <a:solidFill>
                            <a:prstClr val="black"/>
                          </a:solidFill>
                          <a:effectLst/>
                          <a:uLnTx/>
                          <a:uFillTx/>
                          <a:latin typeface="Calibri"/>
                          <a:ea typeface="+mn-ea"/>
                          <a:cs typeface="+mn-cs"/>
                        </a:rPr>
                        <a:t>
 Am Montag haben 16 Trainer den Pro-Lizenz-Lehrgang für die höchste Trainer-Lizenz im deutschen Fußball angetreten. Einer davon heißt Eugen Polanski! 💪
Die Pro-Lizenz-Ausbildung hat den Fußballlehrer-Lehrgang im vergangenen Jahr abgelöst. Seitdem wurde die Zahl der Teilnehmer von 25 auf 16 verkleinert. Inzwischen ist es bereits das 69. Ausbildungsjahr.
Viel Erfolg, Eugen! ⚫⚪🟢
#dieFohlen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https://media.licdn.com/dms/image/C4E22AQELVi66boXX1g/feedshare-shrink_800/0/1674040607770?e=1684972800&amp;v=beta&amp;t=gU0iLBZoNeKkzViLf_FVvcTB11M2idYzTXJhs-jz29s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4.2924632760021 %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67014943"/>
                  </a:ext>
                </a:extLst>
              </a:tr>
            </a:tbl>
          </a:graphicData>
        </a:graphic>
      </p:graphicFrame>
      <p:sp>
        <p:nvSpPr>
          <p:cNvPr id="4" name="Text Placeholder 3">
            <a:extLst>
              <a:ext uri="{FF2B5EF4-FFF2-40B4-BE49-F238E27FC236}">
                <a16:creationId xmlns:a16="http://schemas.microsoft.com/office/drawing/2014/main" id="{7C1EFEEF-8DE4-472A-8C6A-E742FA54E143}"/>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793894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9309-61E4-4B96-9509-65408A57B91E}"/>
              </a:ext>
            </a:extLst>
          </p:cNvPr>
          <p:cNvSpPr>
            <a:spLocks noGrp="1"/>
          </p:cNvSpPr>
          <p:nvPr>
            <p:ph type="title"/>
          </p:nvPr>
        </p:nvSpPr>
        <p:spPr/>
        <p:txBody>
          <a:bodyPr/>
          <a:lstStyle/>
          <a:p>
            <a:r>
              <a:rPr lang="en-US"/>
              <a:t>LinkedIn Posts Table | All profiles - 8 of 24</a:t>
            </a:r>
          </a:p>
        </p:txBody>
      </p:sp>
      <p:graphicFrame>
        <p:nvGraphicFramePr>
          <p:cNvPr id="5" name="Table Placeholder 4">
            <a:extLst>
              <a:ext uri="{FF2B5EF4-FFF2-40B4-BE49-F238E27FC236}">
                <a16:creationId xmlns:a16="http://schemas.microsoft.com/office/drawing/2014/main" id="{F5C39712-09D4-41AE-9425-18870EAF5242}"/>
              </a:ext>
            </a:extLst>
          </p:cNvPr>
          <p:cNvGraphicFramePr>
            <a:graphicFrameLocks noGrp="1"/>
          </p:cNvGraphicFramePr>
          <p:nvPr>
            <p:ph type="tbl" sz="quarter" idx="13"/>
            <p:extLst>
              <p:ext uri="{D42A27DB-BD31-4B8C-83A1-F6EECF244321}">
                <p14:modId xmlns:p14="http://schemas.microsoft.com/office/powerpoint/2010/main" val="4251431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74505992"/>
                    </a:ext>
                  </a:extLst>
                </a:gridCol>
                <a:gridCol w="1234440">
                  <a:extLst>
                    <a:ext uri="{9D8B030D-6E8A-4147-A177-3AD203B41FA5}">
                      <a16:colId xmlns:a16="http://schemas.microsoft.com/office/drawing/2014/main" val="3226579558"/>
                    </a:ext>
                  </a:extLst>
                </a:gridCol>
                <a:gridCol w="576072">
                  <a:extLst>
                    <a:ext uri="{9D8B030D-6E8A-4147-A177-3AD203B41FA5}">
                      <a16:colId xmlns:a16="http://schemas.microsoft.com/office/drawing/2014/main" val="490888880"/>
                    </a:ext>
                  </a:extLst>
                </a:gridCol>
                <a:gridCol w="576072">
                  <a:extLst>
                    <a:ext uri="{9D8B030D-6E8A-4147-A177-3AD203B41FA5}">
                      <a16:colId xmlns:a16="http://schemas.microsoft.com/office/drawing/2014/main" val="1177855340"/>
                    </a:ext>
                  </a:extLst>
                </a:gridCol>
                <a:gridCol w="576072">
                  <a:extLst>
                    <a:ext uri="{9D8B030D-6E8A-4147-A177-3AD203B41FA5}">
                      <a16:colId xmlns:a16="http://schemas.microsoft.com/office/drawing/2014/main" val="861222030"/>
                    </a:ext>
                  </a:extLst>
                </a:gridCol>
                <a:gridCol w="576072">
                  <a:extLst>
                    <a:ext uri="{9D8B030D-6E8A-4147-A177-3AD203B41FA5}">
                      <a16:colId xmlns:a16="http://schemas.microsoft.com/office/drawing/2014/main" val="124453865"/>
                    </a:ext>
                  </a:extLst>
                </a:gridCol>
                <a:gridCol w="576072">
                  <a:extLst>
                    <a:ext uri="{9D8B030D-6E8A-4147-A177-3AD203B41FA5}">
                      <a16:colId xmlns:a16="http://schemas.microsoft.com/office/drawing/2014/main" val="1148476040"/>
                    </a:ext>
                  </a:extLst>
                </a:gridCol>
                <a:gridCol w="576072">
                  <a:extLst>
                    <a:ext uri="{9D8B030D-6E8A-4147-A177-3AD203B41FA5}">
                      <a16:colId xmlns:a16="http://schemas.microsoft.com/office/drawing/2014/main" val="3276513868"/>
                    </a:ext>
                  </a:extLst>
                </a:gridCol>
                <a:gridCol w="576072">
                  <a:extLst>
                    <a:ext uri="{9D8B030D-6E8A-4147-A177-3AD203B41FA5}">
                      <a16:colId xmlns:a16="http://schemas.microsoft.com/office/drawing/2014/main" val="611633474"/>
                    </a:ext>
                  </a:extLst>
                </a:gridCol>
                <a:gridCol w="576072">
                  <a:extLst>
                    <a:ext uri="{9D8B030D-6E8A-4147-A177-3AD203B41FA5}">
                      <a16:colId xmlns:a16="http://schemas.microsoft.com/office/drawing/2014/main" val="3261560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94679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- 2022-10-26 16:29:10</a:t>
                      </a:r>
                      <a:r>
                        <a:rPr kumimoji="0" lang="de-DE" sz="1000" b="0" i="0" u="none" strike="noStrike" kern="1200" cap="none" spc="0" normalizeH="0" baseline="0" noProof="0">
                          <a:ln>
                            <a:noFill/>
                          </a:ln>
                          <a:solidFill>
                            <a:prstClr val="black"/>
                          </a:solidFill>
                          <a:effectLst/>
                          <a:uLnTx/>
                          <a:uFillTx/>
                          <a:latin typeface="Calibri"/>
                          <a:ea typeface="+mn-ea"/>
                          <a:cs typeface="+mn-cs"/>
                        </a:rPr>
                        <a:t>
 Am heutigen Mittwoch wurde das neue Performance Center in Betrieb genommen, in dem ab sofort sowohl die Lizenzmannschaft als auch die Nachwuchsteams ihr Athletik- und Reha-Training absolvieren können.
Sportdirektor Roland Virkus: "Bisher waren unsere Möglichkeiten im BORUSSIA-PARK bezüglich Krafträumen begrenzt, sodass wir in diesem Bereich nie effektiv mit einer gesamten Gruppe arbeiten konnten. Diese Möglichkeit wird es in dem neuen Performance Center nun auf höchstem Niveau geben. Tagsüber kann die Lizenzmannschaft, abends die Jugend den Raum nutzen."
Alle Infos ➡ https://lnkd.in/d2VSXUnG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https://media.licdn.com/dms/image/C4D22AQFLibS3oZ2Ggw/feedshare-shrink_800/0/1666794549396?e=1684972800&amp;v=beta&amp;t=1QuihvxmQY_TV8FvFIGLyLF6JzIgsQmoFqX-hNTPmwo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6.8891077109529 %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74305259"/>
                  </a:ext>
                </a:extLst>
              </a:tr>
            </a:tbl>
          </a:graphicData>
        </a:graphic>
      </p:graphicFrame>
      <p:sp>
        <p:nvSpPr>
          <p:cNvPr id="4" name="Text Placeholder 3">
            <a:extLst>
              <a:ext uri="{FF2B5EF4-FFF2-40B4-BE49-F238E27FC236}">
                <a16:creationId xmlns:a16="http://schemas.microsoft.com/office/drawing/2014/main" id="{0040C604-CA40-4EFF-8DE1-C8698F23649C}"/>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5443712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DFBB2-D1DE-4718-8575-8F338357A184}"/>
              </a:ext>
            </a:extLst>
          </p:cNvPr>
          <p:cNvSpPr>
            <a:spLocks noGrp="1"/>
          </p:cNvSpPr>
          <p:nvPr>
            <p:ph type="title"/>
          </p:nvPr>
        </p:nvSpPr>
        <p:spPr/>
        <p:txBody>
          <a:bodyPr/>
          <a:lstStyle/>
          <a:p>
            <a:r>
              <a:rPr lang="en-US"/>
              <a:t>LinkedIn Posts Table | All profiles - 9 of 24</a:t>
            </a:r>
          </a:p>
        </p:txBody>
      </p:sp>
      <p:graphicFrame>
        <p:nvGraphicFramePr>
          <p:cNvPr id="5" name="Table Placeholder 4">
            <a:extLst>
              <a:ext uri="{FF2B5EF4-FFF2-40B4-BE49-F238E27FC236}">
                <a16:creationId xmlns:a16="http://schemas.microsoft.com/office/drawing/2014/main" id="{E93A2EA2-B584-4F90-A6D4-D54C091D4684}"/>
              </a:ext>
            </a:extLst>
          </p:cNvPr>
          <p:cNvGraphicFramePr>
            <a:graphicFrameLocks noGrp="1"/>
          </p:cNvGraphicFramePr>
          <p:nvPr>
            <p:ph type="tbl" sz="quarter" idx="13"/>
            <p:extLst>
              <p:ext uri="{D42A27DB-BD31-4B8C-83A1-F6EECF244321}">
                <p14:modId xmlns:p14="http://schemas.microsoft.com/office/powerpoint/2010/main" val="1865793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70004664"/>
                    </a:ext>
                  </a:extLst>
                </a:gridCol>
                <a:gridCol w="1234440">
                  <a:extLst>
                    <a:ext uri="{9D8B030D-6E8A-4147-A177-3AD203B41FA5}">
                      <a16:colId xmlns:a16="http://schemas.microsoft.com/office/drawing/2014/main" val="3140986313"/>
                    </a:ext>
                  </a:extLst>
                </a:gridCol>
                <a:gridCol w="576072">
                  <a:extLst>
                    <a:ext uri="{9D8B030D-6E8A-4147-A177-3AD203B41FA5}">
                      <a16:colId xmlns:a16="http://schemas.microsoft.com/office/drawing/2014/main" val="852910753"/>
                    </a:ext>
                  </a:extLst>
                </a:gridCol>
                <a:gridCol w="576072">
                  <a:extLst>
                    <a:ext uri="{9D8B030D-6E8A-4147-A177-3AD203B41FA5}">
                      <a16:colId xmlns:a16="http://schemas.microsoft.com/office/drawing/2014/main" val="2569956756"/>
                    </a:ext>
                  </a:extLst>
                </a:gridCol>
                <a:gridCol w="576072">
                  <a:extLst>
                    <a:ext uri="{9D8B030D-6E8A-4147-A177-3AD203B41FA5}">
                      <a16:colId xmlns:a16="http://schemas.microsoft.com/office/drawing/2014/main" val="4164215749"/>
                    </a:ext>
                  </a:extLst>
                </a:gridCol>
                <a:gridCol w="576072">
                  <a:extLst>
                    <a:ext uri="{9D8B030D-6E8A-4147-A177-3AD203B41FA5}">
                      <a16:colId xmlns:a16="http://schemas.microsoft.com/office/drawing/2014/main" val="1394536051"/>
                    </a:ext>
                  </a:extLst>
                </a:gridCol>
                <a:gridCol w="576072">
                  <a:extLst>
                    <a:ext uri="{9D8B030D-6E8A-4147-A177-3AD203B41FA5}">
                      <a16:colId xmlns:a16="http://schemas.microsoft.com/office/drawing/2014/main" val="690439489"/>
                    </a:ext>
                  </a:extLst>
                </a:gridCol>
                <a:gridCol w="576072">
                  <a:extLst>
                    <a:ext uri="{9D8B030D-6E8A-4147-A177-3AD203B41FA5}">
                      <a16:colId xmlns:a16="http://schemas.microsoft.com/office/drawing/2014/main" val="1943683843"/>
                    </a:ext>
                  </a:extLst>
                </a:gridCol>
                <a:gridCol w="576072">
                  <a:extLst>
                    <a:ext uri="{9D8B030D-6E8A-4147-A177-3AD203B41FA5}">
                      <a16:colId xmlns:a16="http://schemas.microsoft.com/office/drawing/2014/main" val="2319348013"/>
                    </a:ext>
                  </a:extLst>
                </a:gridCol>
                <a:gridCol w="576072">
                  <a:extLst>
                    <a:ext uri="{9D8B030D-6E8A-4147-A177-3AD203B41FA5}">
                      <a16:colId xmlns:a16="http://schemas.microsoft.com/office/drawing/2014/main" val="3498131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01352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- 2022-05-13 13:09:26</a:t>
                      </a:r>
                      <a:r>
                        <a:rPr kumimoji="0" lang="de-DE" sz="1000" b="0" i="0" u="none" strike="noStrike" kern="1200" cap="none" spc="0" normalizeH="0" baseline="0" noProof="0">
                          <a:ln>
                            <a:noFill/>
                          </a:ln>
                          <a:solidFill>
                            <a:prstClr val="black"/>
                          </a:solidFill>
                          <a:effectLst/>
                          <a:uLnTx/>
                          <a:uFillTx/>
                          <a:latin typeface="Calibri"/>
                          <a:ea typeface="+mn-ea"/>
                          <a:cs typeface="+mn-cs"/>
                        </a:rPr>
                        <a:t>
 Danke! Thank you! дякую! Borussia sagt "Danke" an alle Mitwirkenden und Unterstützer! 
Beim Benefizspiel zwischen der #FohlenElf und der ukrainischen Nationalmannschaft konnte nicht nur ein wichtiges Zeichen der Menschlichkeit und der Solidarität gesendet, sondern auch eine Gesamtspendensumme von 132.000 Euro erzielt werden. Dieser Betrag kommt den notleidenden Menschen in und aus der Ukraine zu Gute.
Stephan Schippers: „Es war ein friedliches Fußballfest und ein Abend, an dem unsere Gäste in unfassbar schweren Zeiten hoffentlich ein paar unbeschwerte Stunden hatten. Das Spiel durchzuführen war für uns eine Ehrensache. Das Ganze innerhalb von nur neun Tagen zu realisieren aber auch ein echter Kraftakt für unsere Mitarbeiter und auch für unsere Partner, die ihre Waren und Dienstleistungen nicht oder reduziert berechnet haben, genau wie einzelne externe Partner. Dafür möchten wir uns herzlich bedanken.“
Schon vor einiger Zeit hatte Borussia insgesamt knapp 180.000 Euro Spendengelder im Rahmen der Aktion #BorussiaHilft gesammelt. Spenden für die Opfer des Krieges in der Ukraine könnt ihr auch weiterhin direkt auf das Konto der Borussia Stiftung überwiesen werden.
ℹ➡ https://www.borussia.de/de/aktuelles/news/2022-05-12-der-gegner-1899-hoffenheim
#StandWithUkraine #BorussiaHilft #FohlenVerantwortung #StopWar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https://media.licdn.com/dms/image/C4E22AQGEClph_KisJw/feedshare-shrink_800/0/1652440165182?e=1681344000&amp;v=beta&amp;t=ApaXf1mhbryejAOQA4a5JmG6-ejRrObS2J57zuPam3M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4.0290915580939 %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08761204"/>
                  </a:ext>
                </a:extLst>
              </a:tr>
            </a:tbl>
          </a:graphicData>
        </a:graphic>
      </p:graphicFrame>
      <p:sp>
        <p:nvSpPr>
          <p:cNvPr id="4" name="Text Placeholder 3">
            <a:extLst>
              <a:ext uri="{FF2B5EF4-FFF2-40B4-BE49-F238E27FC236}">
                <a16:creationId xmlns:a16="http://schemas.microsoft.com/office/drawing/2014/main" id="{83072430-01B2-4876-95C7-2B4876847410}"/>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41672031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56FAC-C5EB-4AFE-B20B-531E72E8F90F}"/>
              </a:ext>
            </a:extLst>
          </p:cNvPr>
          <p:cNvSpPr>
            <a:spLocks noGrp="1"/>
          </p:cNvSpPr>
          <p:nvPr>
            <p:ph type="title"/>
          </p:nvPr>
        </p:nvSpPr>
        <p:spPr/>
        <p:txBody>
          <a:bodyPr/>
          <a:lstStyle/>
          <a:p>
            <a:r>
              <a:rPr lang="en-US"/>
              <a:t>LinkedIn Posts Table | All profiles - 10 of 24</a:t>
            </a:r>
          </a:p>
        </p:txBody>
      </p:sp>
      <p:graphicFrame>
        <p:nvGraphicFramePr>
          <p:cNvPr id="5" name="Table Placeholder 4">
            <a:extLst>
              <a:ext uri="{FF2B5EF4-FFF2-40B4-BE49-F238E27FC236}">
                <a16:creationId xmlns:a16="http://schemas.microsoft.com/office/drawing/2014/main" id="{A68063B4-741B-4D5E-9E4A-21202DC311E6}"/>
              </a:ext>
            </a:extLst>
          </p:cNvPr>
          <p:cNvGraphicFramePr>
            <a:graphicFrameLocks noGrp="1"/>
          </p:cNvGraphicFramePr>
          <p:nvPr>
            <p:ph type="tbl" sz="quarter" idx="13"/>
            <p:extLst>
              <p:ext uri="{D42A27DB-BD31-4B8C-83A1-F6EECF244321}">
                <p14:modId xmlns:p14="http://schemas.microsoft.com/office/powerpoint/2010/main" val="358601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35961388"/>
                    </a:ext>
                  </a:extLst>
                </a:gridCol>
                <a:gridCol w="1234440">
                  <a:extLst>
                    <a:ext uri="{9D8B030D-6E8A-4147-A177-3AD203B41FA5}">
                      <a16:colId xmlns:a16="http://schemas.microsoft.com/office/drawing/2014/main" val="986893237"/>
                    </a:ext>
                  </a:extLst>
                </a:gridCol>
                <a:gridCol w="576072">
                  <a:extLst>
                    <a:ext uri="{9D8B030D-6E8A-4147-A177-3AD203B41FA5}">
                      <a16:colId xmlns:a16="http://schemas.microsoft.com/office/drawing/2014/main" val="2545671636"/>
                    </a:ext>
                  </a:extLst>
                </a:gridCol>
                <a:gridCol w="576072">
                  <a:extLst>
                    <a:ext uri="{9D8B030D-6E8A-4147-A177-3AD203B41FA5}">
                      <a16:colId xmlns:a16="http://schemas.microsoft.com/office/drawing/2014/main" val="938286592"/>
                    </a:ext>
                  </a:extLst>
                </a:gridCol>
                <a:gridCol w="576072">
                  <a:extLst>
                    <a:ext uri="{9D8B030D-6E8A-4147-A177-3AD203B41FA5}">
                      <a16:colId xmlns:a16="http://schemas.microsoft.com/office/drawing/2014/main" val="2806198258"/>
                    </a:ext>
                  </a:extLst>
                </a:gridCol>
                <a:gridCol w="576072">
                  <a:extLst>
                    <a:ext uri="{9D8B030D-6E8A-4147-A177-3AD203B41FA5}">
                      <a16:colId xmlns:a16="http://schemas.microsoft.com/office/drawing/2014/main" val="183010885"/>
                    </a:ext>
                  </a:extLst>
                </a:gridCol>
                <a:gridCol w="576072">
                  <a:extLst>
                    <a:ext uri="{9D8B030D-6E8A-4147-A177-3AD203B41FA5}">
                      <a16:colId xmlns:a16="http://schemas.microsoft.com/office/drawing/2014/main" val="199155255"/>
                    </a:ext>
                  </a:extLst>
                </a:gridCol>
                <a:gridCol w="576072">
                  <a:extLst>
                    <a:ext uri="{9D8B030D-6E8A-4147-A177-3AD203B41FA5}">
                      <a16:colId xmlns:a16="http://schemas.microsoft.com/office/drawing/2014/main" val="2345565414"/>
                    </a:ext>
                  </a:extLst>
                </a:gridCol>
                <a:gridCol w="576072">
                  <a:extLst>
                    <a:ext uri="{9D8B030D-6E8A-4147-A177-3AD203B41FA5}">
                      <a16:colId xmlns:a16="http://schemas.microsoft.com/office/drawing/2014/main" val="1789508834"/>
                    </a:ext>
                  </a:extLst>
                </a:gridCol>
                <a:gridCol w="576072">
                  <a:extLst>
                    <a:ext uri="{9D8B030D-6E8A-4147-A177-3AD203B41FA5}">
                      <a16:colId xmlns:a16="http://schemas.microsoft.com/office/drawing/2014/main" val="139805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919758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- 2022-12-24 09:48:25</a:t>
                      </a:r>
                      <a:r>
                        <a:rPr kumimoji="0" lang="de-DE" sz="1000" b="0" i="0" u="none" strike="noStrike" kern="1200" cap="none" spc="0" normalizeH="0" baseline="0" noProof="0">
                          <a:ln>
                            <a:noFill/>
                          </a:ln>
                          <a:solidFill>
                            <a:prstClr val="black"/>
                          </a:solidFill>
                          <a:effectLst/>
                          <a:uLnTx/>
                          <a:uFillTx/>
                          <a:latin typeface="Calibri"/>
                          <a:ea typeface="+mn-ea"/>
                          <a:cs typeface="+mn-cs"/>
                        </a:rPr>
                        <a:t>
 Borussia wünscht allen Fans und Mitgliedern, Freunden, Sponsoren und Partnern des Vereins ein frohes Weihnachtsfest und besinnliche Tage im Kreise ihrer Familien und Liebsten. Wir hoffen, ihr findet nach einem atemlosen Jahr die Ruhe und die Zeit für schöne Momente. 🎄
Auf diesem Weg bedankt sich Borussia gleichzeitig bei allen Fans, Mitgliedern, Freunden, Sponsoren und Partnern für die großartige Unterstützung im Jahr 2022. Bereits jetzt wünschen wir euch allen schon einen guten Rutsch ins kommende Jahr. 🍀
#FohlenFamilie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https://media.licdn.com/dms/image/C4E22AQEoQsc-IMOXrg/feedshare-shrink_800/0/1671871704076?e=1684972800&amp;v=beta&amp;t=WhYjyWu0ZSOSMizzyyVwgHzG8URIWtQReZWH7U-OjUk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3.4571179999084 %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194188011"/>
                  </a:ext>
                </a:extLst>
              </a:tr>
            </a:tbl>
          </a:graphicData>
        </a:graphic>
      </p:graphicFrame>
      <p:sp>
        <p:nvSpPr>
          <p:cNvPr id="4" name="Text Placeholder 3">
            <a:extLst>
              <a:ext uri="{FF2B5EF4-FFF2-40B4-BE49-F238E27FC236}">
                <a16:creationId xmlns:a16="http://schemas.microsoft.com/office/drawing/2014/main" id="{398623D6-9B53-48F9-974A-BB0E7BAB0930}"/>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5888386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011F-CE65-4994-9440-80FA541B71A1}"/>
              </a:ext>
            </a:extLst>
          </p:cNvPr>
          <p:cNvSpPr>
            <a:spLocks noGrp="1"/>
          </p:cNvSpPr>
          <p:nvPr>
            <p:ph type="title"/>
          </p:nvPr>
        </p:nvSpPr>
        <p:spPr/>
        <p:txBody>
          <a:bodyPr/>
          <a:lstStyle/>
          <a:p>
            <a:r>
              <a:rPr lang="en-US"/>
              <a:t>LinkedIn Posts Table | All profiles - 11 of 24</a:t>
            </a:r>
          </a:p>
        </p:txBody>
      </p:sp>
      <p:graphicFrame>
        <p:nvGraphicFramePr>
          <p:cNvPr id="5" name="Table Placeholder 4">
            <a:extLst>
              <a:ext uri="{FF2B5EF4-FFF2-40B4-BE49-F238E27FC236}">
                <a16:creationId xmlns:a16="http://schemas.microsoft.com/office/drawing/2014/main" id="{6E784E69-D101-4C61-842D-3E1F1C824383}"/>
              </a:ext>
            </a:extLst>
          </p:cNvPr>
          <p:cNvGraphicFramePr>
            <a:graphicFrameLocks noGrp="1"/>
          </p:cNvGraphicFramePr>
          <p:nvPr>
            <p:ph type="tbl" sz="quarter" idx="13"/>
            <p:extLst>
              <p:ext uri="{D42A27DB-BD31-4B8C-83A1-F6EECF244321}">
                <p14:modId xmlns:p14="http://schemas.microsoft.com/office/powerpoint/2010/main" val="2834005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81793235"/>
                    </a:ext>
                  </a:extLst>
                </a:gridCol>
                <a:gridCol w="1234440">
                  <a:extLst>
                    <a:ext uri="{9D8B030D-6E8A-4147-A177-3AD203B41FA5}">
                      <a16:colId xmlns:a16="http://schemas.microsoft.com/office/drawing/2014/main" val="766829411"/>
                    </a:ext>
                  </a:extLst>
                </a:gridCol>
                <a:gridCol w="576072">
                  <a:extLst>
                    <a:ext uri="{9D8B030D-6E8A-4147-A177-3AD203B41FA5}">
                      <a16:colId xmlns:a16="http://schemas.microsoft.com/office/drawing/2014/main" val="1211080021"/>
                    </a:ext>
                  </a:extLst>
                </a:gridCol>
                <a:gridCol w="576072">
                  <a:extLst>
                    <a:ext uri="{9D8B030D-6E8A-4147-A177-3AD203B41FA5}">
                      <a16:colId xmlns:a16="http://schemas.microsoft.com/office/drawing/2014/main" val="2816741388"/>
                    </a:ext>
                  </a:extLst>
                </a:gridCol>
                <a:gridCol w="576072">
                  <a:extLst>
                    <a:ext uri="{9D8B030D-6E8A-4147-A177-3AD203B41FA5}">
                      <a16:colId xmlns:a16="http://schemas.microsoft.com/office/drawing/2014/main" val="1791855346"/>
                    </a:ext>
                  </a:extLst>
                </a:gridCol>
                <a:gridCol w="576072">
                  <a:extLst>
                    <a:ext uri="{9D8B030D-6E8A-4147-A177-3AD203B41FA5}">
                      <a16:colId xmlns:a16="http://schemas.microsoft.com/office/drawing/2014/main" val="3230415671"/>
                    </a:ext>
                  </a:extLst>
                </a:gridCol>
                <a:gridCol w="576072">
                  <a:extLst>
                    <a:ext uri="{9D8B030D-6E8A-4147-A177-3AD203B41FA5}">
                      <a16:colId xmlns:a16="http://schemas.microsoft.com/office/drawing/2014/main" val="1135287014"/>
                    </a:ext>
                  </a:extLst>
                </a:gridCol>
                <a:gridCol w="576072">
                  <a:extLst>
                    <a:ext uri="{9D8B030D-6E8A-4147-A177-3AD203B41FA5}">
                      <a16:colId xmlns:a16="http://schemas.microsoft.com/office/drawing/2014/main" val="1524057694"/>
                    </a:ext>
                  </a:extLst>
                </a:gridCol>
                <a:gridCol w="576072">
                  <a:extLst>
                    <a:ext uri="{9D8B030D-6E8A-4147-A177-3AD203B41FA5}">
                      <a16:colId xmlns:a16="http://schemas.microsoft.com/office/drawing/2014/main" val="1782368088"/>
                    </a:ext>
                  </a:extLst>
                </a:gridCol>
                <a:gridCol w="576072">
                  <a:extLst>
                    <a:ext uri="{9D8B030D-6E8A-4147-A177-3AD203B41FA5}">
                      <a16:colId xmlns:a16="http://schemas.microsoft.com/office/drawing/2014/main" val="2531589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60440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- 2023-02-07 17:38:14</a:t>
                      </a:r>
                      <a:r>
                        <a:rPr kumimoji="0" lang="de-DE" sz="1000" b="0" i="0" u="none" strike="noStrike" kern="1200" cap="none" spc="0" normalizeH="0" baseline="0" noProof="0">
                          <a:ln>
                            <a:noFill/>
                          </a:ln>
                          <a:solidFill>
                            <a:prstClr val="black"/>
                          </a:solidFill>
                          <a:effectLst/>
                          <a:uLnTx/>
                          <a:uFillTx/>
                          <a:latin typeface="Calibri"/>
                          <a:ea typeface="+mn-ea"/>
                          <a:cs typeface="+mn-cs"/>
                        </a:rPr>
                        <a:t>
 Mit Bestürzung und großer Anteilnahme verfolgt Borussia die Meldungen über die Erdbeben-Katastrophe in der Türkei und Syrien und möchte den Betroffenen helfen. 
Borussia ist mit ihren Gedanken bei allen Opfern sowie den Familien und Freunden, die vor Ort trauern oder um die Gesundheit ihrer Liebsten bangen. "Die Bilder, die uns erreichen, bestürzen uns zutiefst. Wir wollen den Menschen, die verletzt und in Not sind, mit der Bereitstellung von Medikamenten unmittelbar helfen", erklärt Borussias Geschäftsführer Stephan #Schippers.
Aus diesem Grund hat Borussia bereits Kontakt zu ihrem Premium-Partner apotal.de Ihre Versandapotheke aufgenommen, um die Menschen vor Ort kurzfristig durch die Bereitstellung eines Hilfspakets an Medikamenten und medizinischen Hilfsmitteln zu unterstützen.
#FohlenVerantwortung #BundesligaWirkt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https://media.licdn.com/dms/image/C4E22AQGI1_P4sVwLHA/feedshare-shrink_800/0/1675787893526?e=1684972800&amp;v=beta&amp;t=QrkniQrBEuNxCG1aoQ5gVKr1bxu7IA2iCAvLHReceLQ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3.5841956726246 %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90999266"/>
                  </a:ext>
                </a:extLst>
              </a:tr>
            </a:tbl>
          </a:graphicData>
        </a:graphic>
      </p:graphicFrame>
      <p:sp>
        <p:nvSpPr>
          <p:cNvPr id="4" name="Text Placeholder 3">
            <a:extLst>
              <a:ext uri="{FF2B5EF4-FFF2-40B4-BE49-F238E27FC236}">
                <a16:creationId xmlns:a16="http://schemas.microsoft.com/office/drawing/2014/main" id="{127360DB-4210-4EEA-9012-435AA180E99B}"/>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5069817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49051-10BF-408F-99F2-0509B934148B}"/>
              </a:ext>
            </a:extLst>
          </p:cNvPr>
          <p:cNvSpPr>
            <a:spLocks noGrp="1"/>
          </p:cNvSpPr>
          <p:nvPr>
            <p:ph type="title"/>
          </p:nvPr>
        </p:nvSpPr>
        <p:spPr/>
        <p:txBody>
          <a:bodyPr/>
          <a:lstStyle/>
          <a:p>
            <a:r>
              <a:rPr lang="en-US"/>
              <a:t>LinkedIn Posts Table | All profiles - 12 of 24</a:t>
            </a:r>
          </a:p>
        </p:txBody>
      </p:sp>
      <p:graphicFrame>
        <p:nvGraphicFramePr>
          <p:cNvPr id="5" name="Table Placeholder 4">
            <a:extLst>
              <a:ext uri="{FF2B5EF4-FFF2-40B4-BE49-F238E27FC236}">
                <a16:creationId xmlns:a16="http://schemas.microsoft.com/office/drawing/2014/main" id="{2A3526AE-BF09-47A1-BB44-41E2258CC376}"/>
              </a:ext>
            </a:extLst>
          </p:cNvPr>
          <p:cNvGraphicFramePr>
            <a:graphicFrameLocks noGrp="1"/>
          </p:cNvGraphicFramePr>
          <p:nvPr>
            <p:ph type="tbl" sz="quarter" idx="13"/>
            <p:extLst>
              <p:ext uri="{D42A27DB-BD31-4B8C-83A1-F6EECF244321}">
                <p14:modId xmlns:p14="http://schemas.microsoft.com/office/powerpoint/2010/main" val="3269642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81262837"/>
                    </a:ext>
                  </a:extLst>
                </a:gridCol>
                <a:gridCol w="1234440">
                  <a:extLst>
                    <a:ext uri="{9D8B030D-6E8A-4147-A177-3AD203B41FA5}">
                      <a16:colId xmlns:a16="http://schemas.microsoft.com/office/drawing/2014/main" val="3235015234"/>
                    </a:ext>
                  </a:extLst>
                </a:gridCol>
                <a:gridCol w="576072">
                  <a:extLst>
                    <a:ext uri="{9D8B030D-6E8A-4147-A177-3AD203B41FA5}">
                      <a16:colId xmlns:a16="http://schemas.microsoft.com/office/drawing/2014/main" val="1889912909"/>
                    </a:ext>
                  </a:extLst>
                </a:gridCol>
                <a:gridCol w="576072">
                  <a:extLst>
                    <a:ext uri="{9D8B030D-6E8A-4147-A177-3AD203B41FA5}">
                      <a16:colId xmlns:a16="http://schemas.microsoft.com/office/drawing/2014/main" val="631239838"/>
                    </a:ext>
                  </a:extLst>
                </a:gridCol>
                <a:gridCol w="576072">
                  <a:extLst>
                    <a:ext uri="{9D8B030D-6E8A-4147-A177-3AD203B41FA5}">
                      <a16:colId xmlns:a16="http://schemas.microsoft.com/office/drawing/2014/main" val="2641678520"/>
                    </a:ext>
                  </a:extLst>
                </a:gridCol>
                <a:gridCol w="576072">
                  <a:extLst>
                    <a:ext uri="{9D8B030D-6E8A-4147-A177-3AD203B41FA5}">
                      <a16:colId xmlns:a16="http://schemas.microsoft.com/office/drawing/2014/main" val="1405690326"/>
                    </a:ext>
                  </a:extLst>
                </a:gridCol>
                <a:gridCol w="576072">
                  <a:extLst>
                    <a:ext uri="{9D8B030D-6E8A-4147-A177-3AD203B41FA5}">
                      <a16:colId xmlns:a16="http://schemas.microsoft.com/office/drawing/2014/main" val="3318831687"/>
                    </a:ext>
                  </a:extLst>
                </a:gridCol>
                <a:gridCol w="576072">
                  <a:extLst>
                    <a:ext uri="{9D8B030D-6E8A-4147-A177-3AD203B41FA5}">
                      <a16:colId xmlns:a16="http://schemas.microsoft.com/office/drawing/2014/main" val="3500541732"/>
                    </a:ext>
                  </a:extLst>
                </a:gridCol>
                <a:gridCol w="576072">
                  <a:extLst>
                    <a:ext uri="{9D8B030D-6E8A-4147-A177-3AD203B41FA5}">
                      <a16:colId xmlns:a16="http://schemas.microsoft.com/office/drawing/2014/main" val="1835438366"/>
                    </a:ext>
                  </a:extLst>
                </a:gridCol>
                <a:gridCol w="576072">
                  <a:extLst>
                    <a:ext uri="{9D8B030D-6E8A-4147-A177-3AD203B41FA5}">
                      <a16:colId xmlns:a16="http://schemas.microsoft.com/office/drawing/2014/main" val="1795192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5156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- 2022-10-13 09:19:00</a:t>
                      </a:r>
                      <a:r>
                        <a:rPr kumimoji="0" lang="de-DE" sz="1000" b="0" i="0" u="none" strike="noStrike" kern="1200" cap="none" spc="0" normalizeH="0" baseline="0" noProof="0">
                          <a:ln>
                            <a:noFill/>
                          </a:ln>
                          <a:solidFill>
                            <a:prstClr val="black"/>
                          </a:solidFill>
                          <a:effectLst/>
                          <a:uLnTx/>
                          <a:uFillTx/>
                          <a:latin typeface="Calibri"/>
                          <a:ea typeface="+mn-ea"/>
                          <a:cs typeface="+mn-cs"/>
                        </a:rPr>
                        <a:t>
 🗣 "Energie sparen fängt im Kleinen an"
Täglich verbraucht der gesamte BORUSSIA-PARK zusammengerechnet etwa 6.000 kWh Strom. An Spieltagen sind es sogar 18.000 kWh. Zum Vergleich: Eine vierköpfige Familie verbraucht 4.500 bis 6.000 kWh – im Jahr.
Im Zuge der Energiekrise hat der VfL den BORUSSIA-PARK auf Herz und Nieren geprüft. Und dabei einige Maßnahmen gefunden, noch effizienter zu sein. Benjamin Muckel und seine Kollegen vom Stadionbetrieb haben in den vergangenen zwei Monaten alles auf den Prüfstand gestellt.
📰 https://lnkd.in/enPZU_AD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https://media.licdn.com/dms/image/C4E22AQHd7PX0QesfpQ/feedshare-shrink_800/0/1665645539336?e=1684972800&amp;v=beta&amp;t=v6XOOLnIVXv23-Kaf95Hk6BvOLPo57NAXlAibP8zl-8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5.6592215625295 %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919641"/>
                  </a:ext>
                </a:extLst>
              </a:tr>
            </a:tbl>
          </a:graphicData>
        </a:graphic>
      </p:graphicFrame>
      <p:sp>
        <p:nvSpPr>
          <p:cNvPr id="4" name="Text Placeholder 3">
            <a:extLst>
              <a:ext uri="{FF2B5EF4-FFF2-40B4-BE49-F238E27FC236}">
                <a16:creationId xmlns:a16="http://schemas.microsoft.com/office/drawing/2014/main" id="{81EB59A2-F869-47E4-92B7-17C39D4126E9}"/>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567356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25AF-0B9E-4F46-97D8-5109A6F6A65F}"/>
              </a:ext>
            </a:extLst>
          </p:cNvPr>
          <p:cNvSpPr>
            <a:spLocks noGrp="1"/>
          </p:cNvSpPr>
          <p:nvPr>
            <p:ph type="title"/>
          </p:nvPr>
        </p:nvSpPr>
        <p:spPr/>
        <p:txBody>
          <a:bodyPr/>
          <a:lstStyle/>
          <a:p>
            <a:r>
              <a:rPr lang="en-US"/>
              <a:t>LinkedIn Posts Table | All profiles - 13 of 24</a:t>
            </a:r>
          </a:p>
        </p:txBody>
      </p:sp>
      <p:graphicFrame>
        <p:nvGraphicFramePr>
          <p:cNvPr id="5" name="Table Placeholder 4">
            <a:extLst>
              <a:ext uri="{FF2B5EF4-FFF2-40B4-BE49-F238E27FC236}">
                <a16:creationId xmlns:a16="http://schemas.microsoft.com/office/drawing/2014/main" id="{0EB79C4C-0203-47E7-AFAD-5E0F7228E2E3}"/>
              </a:ext>
            </a:extLst>
          </p:cNvPr>
          <p:cNvGraphicFramePr>
            <a:graphicFrameLocks noGrp="1"/>
          </p:cNvGraphicFramePr>
          <p:nvPr>
            <p:ph type="tbl" sz="quarter" idx="13"/>
            <p:extLst>
              <p:ext uri="{D42A27DB-BD31-4B8C-83A1-F6EECF244321}">
                <p14:modId xmlns:p14="http://schemas.microsoft.com/office/powerpoint/2010/main" val="3700037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44089146"/>
                    </a:ext>
                  </a:extLst>
                </a:gridCol>
                <a:gridCol w="1234440">
                  <a:extLst>
                    <a:ext uri="{9D8B030D-6E8A-4147-A177-3AD203B41FA5}">
                      <a16:colId xmlns:a16="http://schemas.microsoft.com/office/drawing/2014/main" val="463477681"/>
                    </a:ext>
                  </a:extLst>
                </a:gridCol>
                <a:gridCol w="576072">
                  <a:extLst>
                    <a:ext uri="{9D8B030D-6E8A-4147-A177-3AD203B41FA5}">
                      <a16:colId xmlns:a16="http://schemas.microsoft.com/office/drawing/2014/main" val="1838953140"/>
                    </a:ext>
                  </a:extLst>
                </a:gridCol>
                <a:gridCol w="576072">
                  <a:extLst>
                    <a:ext uri="{9D8B030D-6E8A-4147-A177-3AD203B41FA5}">
                      <a16:colId xmlns:a16="http://schemas.microsoft.com/office/drawing/2014/main" val="2704464203"/>
                    </a:ext>
                  </a:extLst>
                </a:gridCol>
                <a:gridCol w="576072">
                  <a:extLst>
                    <a:ext uri="{9D8B030D-6E8A-4147-A177-3AD203B41FA5}">
                      <a16:colId xmlns:a16="http://schemas.microsoft.com/office/drawing/2014/main" val="4120372145"/>
                    </a:ext>
                  </a:extLst>
                </a:gridCol>
                <a:gridCol w="576072">
                  <a:extLst>
                    <a:ext uri="{9D8B030D-6E8A-4147-A177-3AD203B41FA5}">
                      <a16:colId xmlns:a16="http://schemas.microsoft.com/office/drawing/2014/main" val="2284161108"/>
                    </a:ext>
                  </a:extLst>
                </a:gridCol>
                <a:gridCol w="576072">
                  <a:extLst>
                    <a:ext uri="{9D8B030D-6E8A-4147-A177-3AD203B41FA5}">
                      <a16:colId xmlns:a16="http://schemas.microsoft.com/office/drawing/2014/main" val="86262341"/>
                    </a:ext>
                  </a:extLst>
                </a:gridCol>
                <a:gridCol w="576072">
                  <a:extLst>
                    <a:ext uri="{9D8B030D-6E8A-4147-A177-3AD203B41FA5}">
                      <a16:colId xmlns:a16="http://schemas.microsoft.com/office/drawing/2014/main" val="1674782412"/>
                    </a:ext>
                  </a:extLst>
                </a:gridCol>
                <a:gridCol w="576072">
                  <a:extLst>
                    <a:ext uri="{9D8B030D-6E8A-4147-A177-3AD203B41FA5}">
                      <a16:colId xmlns:a16="http://schemas.microsoft.com/office/drawing/2014/main" val="3736542515"/>
                    </a:ext>
                  </a:extLst>
                </a:gridCol>
                <a:gridCol w="576072">
                  <a:extLst>
                    <a:ext uri="{9D8B030D-6E8A-4147-A177-3AD203B41FA5}">
                      <a16:colId xmlns:a16="http://schemas.microsoft.com/office/drawing/2014/main" val="2548962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194701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- 2022-08-11 12:55:12</a:t>
                      </a:r>
                      <a:r>
                        <a:rPr kumimoji="0" lang="en-US" sz="1000" b="0" i="0" u="none" strike="noStrike" kern="1200" cap="none" spc="0" normalizeH="0" baseline="0" noProof="0">
                          <a:ln>
                            <a:noFill/>
                          </a:ln>
                          <a:solidFill>
                            <a:prstClr val="black"/>
                          </a:solidFill>
                          <a:effectLst/>
                          <a:uLnTx/>
                          <a:uFillTx/>
                          <a:latin typeface="Calibri"/>
                          <a:ea typeface="+mn-ea"/>
                          <a:cs typeface="+mn-cs"/>
                        </a:rPr>
                        <a:t>
 🇯🇵 Zum ersten Spieltag der Saison empfing Borussia eine Delegation des japanischen Medienpartners #SkyPerfecTV der DFL Deutsche Fußball Liga. Neben Geschäftsführer Markus Aretz, der die Gäste in die Borussia-Welt einführte, stand ein Treffen mit Vizepräsident Rainer Bonhof und Guido Uhle, Direktor Sponsoring, Catering und Events, auf dem Programm. Ein Meet &amp; Greet mit Landsmann Ko Itakura rundete den Besuch 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https://media.licdn.com/dms/image/C4E22AQEJg9NE9b-tYA/feedshare-shrink_800/0/1660215312524?e=1681948800&amp;v=beta&amp;t=FuVv_6n84osvKKFwv8msSvy-PDNbPhwNjWm-k0XPGE8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4.7785768357305 %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114248640"/>
                  </a:ext>
                </a:extLst>
              </a:tr>
            </a:tbl>
          </a:graphicData>
        </a:graphic>
      </p:graphicFrame>
      <p:sp>
        <p:nvSpPr>
          <p:cNvPr id="4" name="Text Placeholder 3">
            <a:extLst>
              <a:ext uri="{FF2B5EF4-FFF2-40B4-BE49-F238E27FC236}">
                <a16:creationId xmlns:a16="http://schemas.microsoft.com/office/drawing/2014/main" id="{4B0AFC33-ED78-4954-BEFE-AA4D85C49C30}"/>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899745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3D164-CB04-4570-BA8F-8BEC24884478}"/>
              </a:ext>
            </a:extLst>
          </p:cNvPr>
          <p:cNvSpPr>
            <a:spLocks noGrp="1"/>
          </p:cNvSpPr>
          <p:nvPr>
            <p:ph type="title"/>
          </p:nvPr>
        </p:nvSpPr>
        <p:spPr/>
        <p:txBody>
          <a:bodyPr/>
          <a:lstStyle/>
          <a:p>
            <a:r>
              <a:rPr lang="en-US"/>
              <a:t>LinkedIn Posts Table | All profiles - 14 of 24</a:t>
            </a:r>
          </a:p>
        </p:txBody>
      </p:sp>
      <p:graphicFrame>
        <p:nvGraphicFramePr>
          <p:cNvPr id="5" name="Table Placeholder 4">
            <a:extLst>
              <a:ext uri="{FF2B5EF4-FFF2-40B4-BE49-F238E27FC236}">
                <a16:creationId xmlns:a16="http://schemas.microsoft.com/office/drawing/2014/main" id="{8084D582-04F5-416C-8A8E-1D2253BCBF1D}"/>
              </a:ext>
            </a:extLst>
          </p:cNvPr>
          <p:cNvGraphicFramePr>
            <a:graphicFrameLocks noGrp="1"/>
          </p:cNvGraphicFramePr>
          <p:nvPr>
            <p:ph type="tbl" sz="quarter" idx="13"/>
            <p:extLst>
              <p:ext uri="{D42A27DB-BD31-4B8C-83A1-F6EECF244321}">
                <p14:modId xmlns:p14="http://schemas.microsoft.com/office/powerpoint/2010/main" val="2005769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88997114"/>
                    </a:ext>
                  </a:extLst>
                </a:gridCol>
                <a:gridCol w="1234440">
                  <a:extLst>
                    <a:ext uri="{9D8B030D-6E8A-4147-A177-3AD203B41FA5}">
                      <a16:colId xmlns:a16="http://schemas.microsoft.com/office/drawing/2014/main" val="3301857888"/>
                    </a:ext>
                  </a:extLst>
                </a:gridCol>
                <a:gridCol w="576072">
                  <a:extLst>
                    <a:ext uri="{9D8B030D-6E8A-4147-A177-3AD203B41FA5}">
                      <a16:colId xmlns:a16="http://schemas.microsoft.com/office/drawing/2014/main" val="588853827"/>
                    </a:ext>
                  </a:extLst>
                </a:gridCol>
                <a:gridCol w="576072">
                  <a:extLst>
                    <a:ext uri="{9D8B030D-6E8A-4147-A177-3AD203B41FA5}">
                      <a16:colId xmlns:a16="http://schemas.microsoft.com/office/drawing/2014/main" val="1125118793"/>
                    </a:ext>
                  </a:extLst>
                </a:gridCol>
                <a:gridCol w="576072">
                  <a:extLst>
                    <a:ext uri="{9D8B030D-6E8A-4147-A177-3AD203B41FA5}">
                      <a16:colId xmlns:a16="http://schemas.microsoft.com/office/drawing/2014/main" val="2382344048"/>
                    </a:ext>
                  </a:extLst>
                </a:gridCol>
                <a:gridCol w="576072">
                  <a:extLst>
                    <a:ext uri="{9D8B030D-6E8A-4147-A177-3AD203B41FA5}">
                      <a16:colId xmlns:a16="http://schemas.microsoft.com/office/drawing/2014/main" val="2808374055"/>
                    </a:ext>
                  </a:extLst>
                </a:gridCol>
                <a:gridCol w="576072">
                  <a:extLst>
                    <a:ext uri="{9D8B030D-6E8A-4147-A177-3AD203B41FA5}">
                      <a16:colId xmlns:a16="http://schemas.microsoft.com/office/drawing/2014/main" val="1090642295"/>
                    </a:ext>
                  </a:extLst>
                </a:gridCol>
                <a:gridCol w="576072">
                  <a:extLst>
                    <a:ext uri="{9D8B030D-6E8A-4147-A177-3AD203B41FA5}">
                      <a16:colId xmlns:a16="http://schemas.microsoft.com/office/drawing/2014/main" val="839832882"/>
                    </a:ext>
                  </a:extLst>
                </a:gridCol>
                <a:gridCol w="576072">
                  <a:extLst>
                    <a:ext uri="{9D8B030D-6E8A-4147-A177-3AD203B41FA5}">
                      <a16:colId xmlns:a16="http://schemas.microsoft.com/office/drawing/2014/main" val="2453664606"/>
                    </a:ext>
                  </a:extLst>
                </a:gridCol>
                <a:gridCol w="576072">
                  <a:extLst>
                    <a:ext uri="{9D8B030D-6E8A-4147-A177-3AD203B41FA5}">
                      <a16:colId xmlns:a16="http://schemas.microsoft.com/office/drawing/2014/main" val="416320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351381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- 2022-12-21 13:35:28</a:t>
                      </a:r>
                      <a:r>
                        <a:rPr kumimoji="0" lang="de-DE" sz="1000" b="0" i="0" u="none" strike="noStrike" kern="1200" cap="none" spc="0" normalizeH="0" baseline="0" noProof="0">
                          <a:ln>
                            <a:noFill/>
                          </a:ln>
                          <a:solidFill>
                            <a:prstClr val="black"/>
                          </a:solidFill>
                          <a:effectLst/>
                          <a:uLnTx/>
                          <a:uFillTx/>
                          <a:latin typeface="Calibri"/>
                          <a:ea typeface="+mn-ea"/>
                          <a:cs typeface="+mn-cs"/>
                        </a:rPr>
                        <a:t>
 Es ist längst zu einer Tradition der Fohlen geworden, im Advent die kleinen Patienten in der Kinderklinik des Elisabeth-Krankenhauses in Mönchengladbach-Rheydt zu besuchen. Die persönlichen Begegnungen mit Trainern und Spielern der #FohlenElf sorgen bei den Jungen und Mädchen für leuchtende Augen. Da in Krankenhäusern nach wie vor strenge Corona-Einschränkungen gelten, konnte ein persönlicher Austausch auch in diesem Jahr leider nicht stattfinden.
Damit die Kinder und Jugendlichen trotzdem spüren, dass sie nicht vergessen werden, erhielten sie Besuch von Borussias Maskottchen. Im Gepäck hatte Jünter 120 Sportbeutel von der PUMA Group, die jeweils einen Fanschal und ein Trainerbank-Bausteinset enthielten. „Sie sollen den kleinen Patienten, die #Weihnachten nicht zu Hause verbringen können, zumindest eine kleine Freude bereiten“, so Markus Frieben, Leiter Stabsstelle #CSR &amp; #Nachhaltigkeit.
#FohlenFamilie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https://media.licdn.com/dms/image/C4E22AQEbzZsut5papA/feedshare-shrink_800/0/1671626127810?e=1684972800&amp;v=beta&amp;t=28gIyA2HLs6yXhZob57FsBjNzQKyc0M2biwwWUB9MTU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3.9729141017142 %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60826710"/>
                  </a:ext>
                </a:extLst>
              </a:tr>
            </a:tbl>
          </a:graphicData>
        </a:graphic>
      </p:graphicFrame>
      <p:sp>
        <p:nvSpPr>
          <p:cNvPr id="4" name="Text Placeholder 3">
            <a:extLst>
              <a:ext uri="{FF2B5EF4-FFF2-40B4-BE49-F238E27FC236}">
                <a16:creationId xmlns:a16="http://schemas.microsoft.com/office/drawing/2014/main" id="{C4F86C8B-B7CB-4778-9CE2-E1C1839EB5BC}"/>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2367339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B1259-BEE3-4530-A4EC-89CAC4C842B5}"/>
              </a:ext>
            </a:extLst>
          </p:cNvPr>
          <p:cNvSpPr>
            <a:spLocks noGrp="1"/>
          </p:cNvSpPr>
          <p:nvPr>
            <p:ph type="title"/>
          </p:nvPr>
        </p:nvSpPr>
        <p:spPr/>
        <p:txBody>
          <a:bodyPr/>
          <a:lstStyle/>
          <a:p>
            <a:r>
              <a:rPr lang="en-US"/>
              <a:t>LinkedIn Posts Table | All profiles - 15 of 24</a:t>
            </a:r>
          </a:p>
        </p:txBody>
      </p:sp>
      <p:graphicFrame>
        <p:nvGraphicFramePr>
          <p:cNvPr id="5" name="Table Placeholder 4">
            <a:extLst>
              <a:ext uri="{FF2B5EF4-FFF2-40B4-BE49-F238E27FC236}">
                <a16:creationId xmlns:a16="http://schemas.microsoft.com/office/drawing/2014/main" id="{ACAAE73C-E465-493E-9F51-D68B0D62ACA9}"/>
              </a:ext>
            </a:extLst>
          </p:cNvPr>
          <p:cNvGraphicFramePr>
            <a:graphicFrameLocks noGrp="1"/>
          </p:cNvGraphicFramePr>
          <p:nvPr>
            <p:ph type="tbl" sz="quarter" idx="13"/>
            <p:extLst>
              <p:ext uri="{D42A27DB-BD31-4B8C-83A1-F6EECF244321}">
                <p14:modId xmlns:p14="http://schemas.microsoft.com/office/powerpoint/2010/main" val="2449517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65878359"/>
                    </a:ext>
                  </a:extLst>
                </a:gridCol>
                <a:gridCol w="1234440">
                  <a:extLst>
                    <a:ext uri="{9D8B030D-6E8A-4147-A177-3AD203B41FA5}">
                      <a16:colId xmlns:a16="http://schemas.microsoft.com/office/drawing/2014/main" val="2683403110"/>
                    </a:ext>
                  </a:extLst>
                </a:gridCol>
                <a:gridCol w="576072">
                  <a:extLst>
                    <a:ext uri="{9D8B030D-6E8A-4147-A177-3AD203B41FA5}">
                      <a16:colId xmlns:a16="http://schemas.microsoft.com/office/drawing/2014/main" val="288313009"/>
                    </a:ext>
                  </a:extLst>
                </a:gridCol>
                <a:gridCol w="576072">
                  <a:extLst>
                    <a:ext uri="{9D8B030D-6E8A-4147-A177-3AD203B41FA5}">
                      <a16:colId xmlns:a16="http://schemas.microsoft.com/office/drawing/2014/main" val="775230154"/>
                    </a:ext>
                  </a:extLst>
                </a:gridCol>
                <a:gridCol w="576072">
                  <a:extLst>
                    <a:ext uri="{9D8B030D-6E8A-4147-A177-3AD203B41FA5}">
                      <a16:colId xmlns:a16="http://schemas.microsoft.com/office/drawing/2014/main" val="2688063931"/>
                    </a:ext>
                  </a:extLst>
                </a:gridCol>
                <a:gridCol w="576072">
                  <a:extLst>
                    <a:ext uri="{9D8B030D-6E8A-4147-A177-3AD203B41FA5}">
                      <a16:colId xmlns:a16="http://schemas.microsoft.com/office/drawing/2014/main" val="3439326324"/>
                    </a:ext>
                  </a:extLst>
                </a:gridCol>
                <a:gridCol w="576072">
                  <a:extLst>
                    <a:ext uri="{9D8B030D-6E8A-4147-A177-3AD203B41FA5}">
                      <a16:colId xmlns:a16="http://schemas.microsoft.com/office/drawing/2014/main" val="507081298"/>
                    </a:ext>
                  </a:extLst>
                </a:gridCol>
                <a:gridCol w="576072">
                  <a:extLst>
                    <a:ext uri="{9D8B030D-6E8A-4147-A177-3AD203B41FA5}">
                      <a16:colId xmlns:a16="http://schemas.microsoft.com/office/drawing/2014/main" val="2293520876"/>
                    </a:ext>
                  </a:extLst>
                </a:gridCol>
                <a:gridCol w="576072">
                  <a:extLst>
                    <a:ext uri="{9D8B030D-6E8A-4147-A177-3AD203B41FA5}">
                      <a16:colId xmlns:a16="http://schemas.microsoft.com/office/drawing/2014/main" val="3719911798"/>
                    </a:ext>
                  </a:extLst>
                </a:gridCol>
                <a:gridCol w="576072">
                  <a:extLst>
                    <a:ext uri="{9D8B030D-6E8A-4147-A177-3AD203B41FA5}">
                      <a16:colId xmlns:a16="http://schemas.microsoft.com/office/drawing/2014/main" val="2989485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0854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- 2022-05-19 09:31:31</a:t>
                      </a:r>
                      <a:r>
                        <a:rPr kumimoji="0" lang="de-DE" sz="1000" b="0" i="0" u="none" strike="noStrike" kern="1200" cap="none" spc="0" normalizeH="0" baseline="0" noProof="0">
                          <a:ln>
                            <a:noFill/>
                          </a:ln>
                          <a:solidFill>
                            <a:prstClr val="black"/>
                          </a:solidFill>
                          <a:effectLst/>
                          <a:uLnTx/>
                          <a:uFillTx/>
                          <a:latin typeface="Calibri"/>
                          <a:ea typeface="+mn-ea"/>
                          <a:cs typeface="+mn-cs"/>
                        </a:rPr>
                        <a:t>
 Christofer Heimeroth ist zertifizierter „Manager im Profifußball“ 🏅
Borussias Teammanager und ehemaliger Torwart hat einen 18-monatigen Lehrgang, den der DFB und die DFL Deutsche Fußball Liga im Oktober 2020 eingeführt haben, erfolgreich abgeschlossen. Ziel des Lehrgangs ist die Professionalisierung auf der Managerebene.
Herzlichen Glückwunsch!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https://media.licdn.com/dms/image/C4E22AQF83ri0ce8CpQ/feedshare-shrink_800/0/1652945490829?e=1681344000&amp;v=beta&amp;t=dQZsKvRTBMfyEKwpHBAWGXyAS8JkGzQ_CflTQb9mDRw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4.7292330311198 %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20125700"/>
                  </a:ext>
                </a:extLst>
              </a:tr>
            </a:tbl>
          </a:graphicData>
        </a:graphic>
      </p:graphicFrame>
      <p:sp>
        <p:nvSpPr>
          <p:cNvPr id="4" name="Text Placeholder 3">
            <a:extLst>
              <a:ext uri="{FF2B5EF4-FFF2-40B4-BE49-F238E27FC236}">
                <a16:creationId xmlns:a16="http://schemas.microsoft.com/office/drawing/2014/main" id="{993C3AD4-266D-44F3-868F-BC4D380CB6EB}"/>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1455764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F6431-A8BF-415E-AFFA-7DB8BE9F95CB}"/>
              </a:ext>
            </a:extLst>
          </p:cNvPr>
          <p:cNvSpPr>
            <a:spLocks noGrp="1"/>
          </p:cNvSpPr>
          <p:nvPr>
            <p:ph type="title"/>
          </p:nvPr>
        </p:nvSpPr>
        <p:spPr/>
        <p:txBody>
          <a:bodyPr/>
          <a:lstStyle/>
          <a:p>
            <a:r>
              <a:rPr lang="en-US"/>
              <a:t>LinkedIn Posts Table | All profiles - 16 of 24</a:t>
            </a:r>
          </a:p>
        </p:txBody>
      </p:sp>
      <p:graphicFrame>
        <p:nvGraphicFramePr>
          <p:cNvPr id="5" name="Table Placeholder 4">
            <a:extLst>
              <a:ext uri="{FF2B5EF4-FFF2-40B4-BE49-F238E27FC236}">
                <a16:creationId xmlns:a16="http://schemas.microsoft.com/office/drawing/2014/main" id="{4CD7F856-F2F5-4D02-BE57-56C84E9CB7B1}"/>
              </a:ext>
            </a:extLst>
          </p:cNvPr>
          <p:cNvGraphicFramePr>
            <a:graphicFrameLocks noGrp="1"/>
          </p:cNvGraphicFramePr>
          <p:nvPr>
            <p:ph type="tbl" sz="quarter" idx="13"/>
            <p:extLst>
              <p:ext uri="{D42A27DB-BD31-4B8C-83A1-F6EECF244321}">
                <p14:modId xmlns:p14="http://schemas.microsoft.com/office/powerpoint/2010/main" val="1973018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6708880"/>
                    </a:ext>
                  </a:extLst>
                </a:gridCol>
                <a:gridCol w="1234440">
                  <a:extLst>
                    <a:ext uri="{9D8B030D-6E8A-4147-A177-3AD203B41FA5}">
                      <a16:colId xmlns:a16="http://schemas.microsoft.com/office/drawing/2014/main" val="1899572487"/>
                    </a:ext>
                  </a:extLst>
                </a:gridCol>
                <a:gridCol w="576072">
                  <a:extLst>
                    <a:ext uri="{9D8B030D-6E8A-4147-A177-3AD203B41FA5}">
                      <a16:colId xmlns:a16="http://schemas.microsoft.com/office/drawing/2014/main" val="1563789333"/>
                    </a:ext>
                  </a:extLst>
                </a:gridCol>
                <a:gridCol w="576072">
                  <a:extLst>
                    <a:ext uri="{9D8B030D-6E8A-4147-A177-3AD203B41FA5}">
                      <a16:colId xmlns:a16="http://schemas.microsoft.com/office/drawing/2014/main" val="3116012946"/>
                    </a:ext>
                  </a:extLst>
                </a:gridCol>
                <a:gridCol w="576072">
                  <a:extLst>
                    <a:ext uri="{9D8B030D-6E8A-4147-A177-3AD203B41FA5}">
                      <a16:colId xmlns:a16="http://schemas.microsoft.com/office/drawing/2014/main" val="352315326"/>
                    </a:ext>
                  </a:extLst>
                </a:gridCol>
                <a:gridCol w="576072">
                  <a:extLst>
                    <a:ext uri="{9D8B030D-6E8A-4147-A177-3AD203B41FA5}">
                      <a16:colId xmlns:a16="http://schemas.microsoft.com/office/drawing/2014/main" val="1950265061"/>
                    </a:ext>
                  </a:extLst>
                </a:gridCol>
                <a:gridCol w="576072">
                  <a:extLst>
                    <a:ext uri="{9D8B030D-6E8A-4147-A177-3AD203B41FA5}">
                      <a16:colId xmlns:a16="http://schemas.microsoft.com/office/drawing/2014/main" val="3152424730"/>
                    </a:ext>
                  </a:extLst>
                </a:gridCol>
                <a:gridCol w="576072">
                  <a:extLst>
                    <a:ext uri="{9D8B030D-6E8A-4147-A177-3AD203B41FA5}">
                      <a16:colId xmlns:a16="http://schemas.microsoft.com/office/drawing/2014/main" val="1266541683"/>
                    </a:ext>
                  </a:extLst>
                </a:gridCol>
                <a:gridCol w="576072">
                  <a:extLst>
                    <a:ext uri="{9D8B030D-6E8A-4147-A177-3AD203B41FA5}">
                      <a16:colId xmlns:a16="http://schemas.microsoft.com/office/drawing/2014/main" val="2699868545"/>
                    </a:ext>
                  </a:extLst>
                </a:gridCol>
                <a:gridCol w="576072">
                  <a:extLst>
                    <a:ext uri="{9D8B030D-6E8A-4147-A177-3AD203B41FA5}">
                      <a16:colId xmlns:a16="http://schemas.microsoft.com/office/drawing/2014/main" val="332079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13380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- 2022-11-22 10:57:17</a:t>
                      </a:r>
                      <a:r>
                        <a:rPr kumimoji="0" lang="de-DE" sz="1000" b="0" i="0" u="none" strike="noStrike" kern="1200" cap="none" spc="0" normalizeH="0" baseline="0" noProof="0">
                          <a:ln>
                            <a:noFill/>
                          </a:ln>
                          <a:solidFill>
                            <a:prstClr val="black"/>
                          </a:solidFill>
                          <a:effectLst/>
                          <a:uLnTx/>
                          <a:uFillTx/>
                          <a:latin typeface="Calibri"/>
                          <a:ea typeface="+mn-ea"/>
                          <a:cs typeface="+mn-cs"/>
                        </a:rPr>
                        <a:t>
 Am Montag haben 33 neue Kolleginnen und Kollegen, die zwischen März und November 2022 bei Borussia begonnen haben, an der bereits dritten Mitarbeiterführung teilgenommen. 
Die rund viereinhalbstündige Führung wurde von den Geschäftsführern Stephan Schippers, Roland Virkus und Markus Aretz eröffnet. Anschließend wurden die neuen Kolleginnen und Kollegen durch insgesamt 19 Stationen geführt, an denen unterschiedlichste Bereiche des Klubs vorgestellt wurden. Unter anderem gab Teammanager Christofer Heimeroth Einblicke in das neue Performance Center und die Mannschaftskabine, während Mirko Sandmöller, Direktor Nachwuchsleistungszentrum, die #FohlenStall-Philosophie erläuterte. Abgeschlossen wurde das Event mit einer klassischen Stadion-Currywurst in gemütlichem Beisammensein.
Die Mitarbeiterführung ist Teil des #Onboarding-Prozesses, damit die Kolleginnen und Kollegen ihren neuen Arbeitsplatz und die Vielfalt an Aufgaben und Prozessen im Unternehmen kennenlernen. 
Herzlich willkommen in der #FohlenFamilie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https://media.licdn.com/dms/image/C4E22AQHpxt1LQDQtWQ/feedshare-shrink_800/0/1669111035004?e=1684972800&amp;v=beta&amp;t=aaYozbGJfzZRw5Y0dk1CdYqTcZLWlBtCuHmRhkJo8XA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27.715891167192 %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0311682"/>
                  </a:ext>
                </a:extLst>
              </a:tr>
            </a:tbl>
          </a:graphicData>
        </a:graphic>
      </p:graphicFrame>
      <p:sp>
        <p:nvSpPr>
          <p:cNvPr id="4" name="Text Placeholder 3">
            <a:extLst>
              <a:ext uri="{FF2B5EF4-FFF2-40B4-BE49-F238E27FC236}">
                <a16:creationId xmlns:a16="http://schemas.microsoft.com/office/drawing/2014/main" id="{922ABC4F-10AD-449B-B4AD-C3FE36B9494C}"/>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1974914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A1391-0D5C-45BC-BF2F-481132286A5A}"/>
              </a:ext>
            </a:extLst>
          </p:cNvPr>
          <p:cNvSpPr>
            <a:spLocks noGrp="1"/>
          </p:cNvSpPr>
          <p:nvPr>
            <p:ph type="title"/>
          </p:nvPr>
        </p:nvSpPr>
        <p:spPr/>
        <p:txBody>
          <a:bodyPr/>
          <a:lstStyle/>
          <a:p>
            <a:r>
              <a:rPr lang="en-US"/>
              <a:t>LinkedIn Posts Table | All profiles - 17 of 24</a:t>
            </a:r>
          </a:p>
        </p:txBody>
      </p:sp>
      <p:graphicFrame>
        <p:nvGraphicFramePr>
          <p:cNvPr id="5" name="Table Placeholder 4">
            <a:extLst>
              <a:ext uri="{FF2B5EF4-FFF2-40B4-BE49-F238E27FC236}">
                <a16:creationId xmlns:a16="http://schemas.microsoft.com/office/drawing/2014/main" id="{2754DF77-A275-40E8-A7A0-0BECBB883D2D}"/>
              </a:ext>
            </a:extLst>
          </p:cNvPr>
          <p:cNvGraphicFramePr>
            <a:graphicFrameLocks noGrp="1"/>
          </p:cNvGraphicFramePr>
          <p:nvPr>
            <p:ph type="tbl" sz="quarter" idx="13"/>
            <p:extLst>
              <p:ext uri="{D42A27DB-BD31-4B8C-83A1-F6EECF244321}">
                <p14:modId xmlns:p14="http://schemas.microsoft.com/office/powerpoint/2010/main" val="3657463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45314378"/>
                    </a:ext>
                  </a:extLst>
                </a:gridCol>
                <a:gridCol w="1234440">
                  <a:extLst>
                    <a:ext uri="{9D8B030D-6E8A-4147-A177-3AD203B41FA5}">
                      <a16:colId xmlns:a16="http://schemas.microsoft.com/office/drawing/2014/main" val="4286794979"/>
                    </a:ext>
                  </a:extLst>
                </a:gridCol>
                <a:gridCol w="576072">
                  <a:extLst>
                    <a:ext uri="{9D8B030D-6E8A-4147-A177-3AD203B41FA5}">
                      <a16:colId xmlns:a16="http://schemas.microsoft.com/office/drawing/2014/main" val="1651037607"/>
                    </a:ext>
                  </a:extLst>
                </a:gridCol>
                <a:gridCol w="576072">
                  <a:extLst>
                    <a:ext uri="{9D8B030D-6E8A-4147-A177-3AD203B41FA5}">
                      <a16:colId xmlns:a16="http://schemas.microsoft.com/office/drawing/2014/main" val="4168553596"/>
                    </a:ext>
                  </a:extLst>
                </a:gridCol>
                <a:gridCol w="576072">
                  <a:extLst>
                    <a:ext uri="{9D8B030D-6E8A-4147-A177-3AD203B41FA5}">
                      <a16:colId xmlns:a16="http://schemas.microsoft.com/office/drawing/2014/main" val="1861141475"/>
                    </a:ext>
                  </a:extLst>
                </a:gridCol>
                <a:gridCol w="576072">
                  <a:extLst>
                    <a:ext uri="{9D8B030D-6E8A-4147-A177-3AD203B41FA5}">
                      <a16:colId xmlns:a16="http://schemas.microsoft.com/office/drawing/2014/main" val="1700657005"/>
                    </a:ext>
                  </a:extLst>
                </a:gridCol>
                <a:gridCol w="576072">
                  <a:extLst>
                    <a:ext uri="{9D8B030D-6E8A-4147-A177-3AD203B41FA5}">
                      <a16:colId xmlns:a16="http://schemas.microsoft.com/office/drawing/2014/main" val="4130842137"/>
                    </a:ext>
                  </a:extLst>
                </a:gridCol>
                <a:gridCol w="576072">
                  <a:extLst>
                    <a:ext uri="{9D8B030D-6E8A-4147-A177-3AD203B41FA5}">
                      <a16:colId xmlns:a16="http://schemas.microsoft.com/office/drawing/2014/main" val="1817623833"/>
                    </a:ext>
                  </a:extLst>
                </a:gridCol>
                <a:gridCol w="576072">
                  <a:extLst>
                    <a:ext uri="{9D8B030D-6E8A-4147-A177-3AD203B41FA5}">
                      <a16:colId xmlns:a16="http://schemas.microsoft.com/office/drawing/2014/main" val="1890636905"/>
                    </a:ext>
                  </a:extLst>
                </a:gridCol>
                <a:gridCol w="576072">
                  <a:extLst>
                    <a:ext uri="{9D8B030D-6E8A-4147-A177-3AD203B41FA5}">
                      <a16:colId xmlns:a16="http://schemas.microsoft.com/office/drawing/2014/main" val="1897163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587170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- 2022-03-04 11:21:43</a:t>
                      </a:r>
                      <a:r>
                        <a:rPr kumimoji="0" lang="de-DE" sz="1000" b="0" i="0" u="none" strike="noStrike" kern="1200" cap="none" spc="0" normalizeH="0" baseline="0" noProof="0">
                          <a:ln>
                            <a:noFill/>
                          </a:ln>
                          <a:solidFill>
                            <a:prstClr val="black"/>
                          </a:solidFill>
                          <a:effectLst/>
                          <a:uLnTx/>
                          <a:uFillTx/>
                          <a:latin typeface="Calibri"/>
                          <a:ea typeface="+mn-ea"/>
                          <a:cs typeface="+mn-cs"/>
                        </a:rPr>
                        <a:t>
 Borussia setzt sich für ein friedliches Miteinander ein und verurteilt Krieg jeder Art. Mit #BorussiaHilft wollen wir - neben unserer bekundeten Solidarität - konkrete Hilfe für die Menschen in der Ukraine leisten. Zum Auftakt der Hilfsaktion spendet Borussia symbolisch für jedes der 94.269 Vereinsmitglieder einen Euro.
Stephan Schippers: „Alle Fans, Freunde und Mitglieder der Borussia, die diese Aktion unterstützen möchten, sind herzlich aufgerufen, sich mit einer Spende zu beteiligen und den Gesamtbetrag, den die ganze Borussia-Familie zusammenträgt, zu vergrößern“.
#FohlenVerantwortung #BundesligaWirkt #StandWithUkraine
Alle Infos und wie auch ihr helfen könnt 
➡ https://www.borussia.de/de/aktuelles/news/2022-03-04-borussia-hilft-spendenaktion-fuer-die-ukraine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https://media.licdn.com/dms/image/C4E22AQGzXNYCfrjBuw/feedshare-shrink_800/0/1646389302511?e=1681344000&amp;v=beta&amp;t=7Ryh-mvOpcZhpQg51O1i7czDCcXStGWJ8A4OPQ1eosA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3.9945734097076 %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2185821"/>
                  </a:ext>
                </a:extLst>
              </a:tr>
            </a:tbl>
          </a:graphicData>
        </a:graphic>
      </p:graphicFrame>
      <p:sp>
        <p:nvSpPr>
          <p:cNvPr id="4" name="Text Placeholder 3">
            <a:extLst>
              <a:ext uri="{FF2B5EF4-FFF2-40B4-BE49-F238E27FC236}">
                <a16:creationId xmlns:a16="http://schemas.microsoft.com/office/drawing/2014/main" id="{55024EBC-DD0D-414A-9148-F434B68F643E}"/>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7500841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CBEF-E6BB-4F1C-8B4D-F9051774BBF0}"/>
              </a:ext>
            </a:extLst>
          </p:cNvPr>
          <p:cNvSpPr>
            <a:spLocks noGrp="1"/>
          </p:cNvSpPr>
          <p:nvPr>
            <p:ph type="title"/>
          </p:nvPr>
        </p:nvSpPr>
        <p:spPr/>
        <p:txBody>
          <a:bodyPr/>
          <a:lstStyle/>
          <a:p>
            <a:r>
              <a:rPr lang="en-US"/>
              <a:t>LinkedIn Posts Table | All profiles - 18 of 24</a:t>
            </a:r>
          </a:p>
        </p:txBody>
      </p:sp>
      <p:graphicFrame>
        <p:nvGraphicFramePr>
          <p:cNvPr id="5" name="Table Placeholder 4">
            <a:extLst>
              <a:ext uri="{FF2B5EF4-FFF2-40B4-BE49-F238E27FC236}">
                <a16:creationId xmlns:a16="http://schemas.microsoft.com/office/drawing/2014/main" id="{040C8DB4-DCB2-4BAC-8567-474EF1EAB642}"/>
              </a:ext>
            </a:extLst>
          </p:cNvPr>
          <p:cNvGraphicFramePr>
            <a:graphicFrameLocks noGrp="1"/>
          </p:cNvGraphicFramePr>
          <p:nvPr>
            <p:ph type="tbl" sz="quarter" idx="13"/>
            <p:extLst>
              <p:ext uri="{D42A27DB-BD31-4B8C-83A1-F6EECF244321}">
                <p14:modId xmlns:p14="http://schemas.microsoft.com/office/powerpoint/2010/main" val="2230596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8467129"/>
                    </a:ext>
                  </a:extLst>
                </a:gridCol>
                <a:gridCol w="1234440">
                  <a:extLst>
                    <a:ext uri="{9D8B030D-6E8A-4147-A177-3AD203B41FA5}">
                      <a16:colId xmlns:a16="http://schemas.microsoft.com/office/drawing/2014/main" val="757759210"/>
                    </a:ext>
                  </a:extLst>
                </a:gridCol>
                <a:gridCol w="576072">
                  <a:extLst>
                    <a:ext uri="{9D8B030D-6E8A-4147-A177-3AD203B41FA5}">
                      <a16:colId xmlns:a16="http://schemas.microsoft.com/office/drawing/2014/main" val="3278830843"/>
                    </a:ext>
                  </a:extLst>
                </a:gridCol>
                <a:gridCol w="576072">
                  <a:extLst>
                    <a:ext uri="{9D8B030D-6E8A-4147-A177-3AD203B41FA5}">
                      <a16:colId xmlns:a16="http://schemas.microsoft.com/office/drawing/2014/main" val="658145093"/>
                    </a:ext>
                  </a:extLst>
                </a:gridCol>
                <a:gridCol w="576072">
                  <a:extLst>
                    <a:ext uri="{9D8B030D-6E8A-4147-A177-3AD203B41FA5}">
                      <a16:colId xmlns:a16="http://schemas.microsoft.com/office/drawing/2014/main" val="1280294137"/>
                    </a:ext>
                  </a:extLst>
                </a:gridCol>
                <a:gridCol w="576072">
                  <a:extLst>
                    <a:ext uri="{9D8B030D-6E8A-4147-A177-3AD203B41FA5}">
                      <a16:colId xmlns:a16="http://schemas.microsoft.com/office/drawing/2014/main" val="589523419"/>
                    </a:ext>
                  </a:extLst>
                </a:gridCol>
                <a:gridCol w="576072">
                  <a:extLst>
                    <a:ext uri="{9D8B030D-6E8A-4147-A177-3AD203B41FA5}">
                      <a16:colId xmlns:a16="http://schemas.microsoft.com/office/drawing/2014/main" val="4088855072"/>
                    </a:ext>
                  </a:extLst>
                </a:gridCol>
                <a:gridCol w="576072">
                  <a:extLst>
                    <a:ext uri="{9D8B030D-6E8A-4147-A177-3AD203B41FA5}">
                      <a16:colId xmlns:a16="http://schemas.microsoft.com/office/drawing/2014/main" val="11348436"/>
                    </a:ext>
                  </a:extLst>
                </a:gridCol>
                <a:gridCol w="576072">
                  <a:extLst>
                    <a:ext uri="{9D8B030D-6E8A-4147-A177-3AD203B41FA5}">
                      <a16:colId xmlns:a16="http://schemas.microsoft.com/office/drawing/2014/main" val="1805063984"/>
                    </a:ext>
                  </a:extLst>
                </a:gridCol>
                <a:gridCol w="576072">
                  <a:extLst>
                    <a:ext uri="{9D8B030D-6E8A-4147-A177-3AD203B41FA5}">
                      <a16:colId xmlns:a16="http://schemas.microsoft.com/office/drawing/2014/main" val="14550091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24764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- 2023-02-18 15:15:39</a:t>
                      </a:r>
                      <a:r>
                        <a:rPr kumimoji="0" lang="de-DE" sz="1000" b="0" i="0" u="none" strike="noStrike" kern="1200" cap="none" spc="0" normalizeH="0" baseline="0" noProof="0">
                          <a:ln>
                            <a:noFill/>
                          </a:ln>
                          <a:solidFill>
                            <a:prstClr val="black"/>
                          </a:solidFill>
                          <a:effectLst/>
                          <a:uLnTx/>
                          <a:uFillTx/>
                          <a:latin typeface="Calibri"/>
                          <a:ea typeface="+mn-ea"/>
                          <a:cs typeface="+mn-cs"/>
                        </a:rPr>
                        <a:t>
 ✍ Sonepar Deutschland GmbH und Borussia verlängern bis 2️⃣0️⃣2️⃣9️⃣ 
Der Elektrogroßhändler Sonepar und Borussia Mönchengladbach haben sich auf eine vorzeitige Verlängerung ihrer Markenpartnerschaft um sechs Jahre bis 2029 verständigt. Sonepar und Borussia arbeiten seit mittlerweile mehr als einem Jahrzehnt vertrauensvoll zusammen. Seit 2019 ist Sonepar Borussias Innovationspartner und seit der Saison 2020/21 Trikotärmelpartner.
Erst im Sommer 2022 wurde die Partnerschaft mit dem weltweit führenden Elektrogroßhändler auch auf die Frauen- und Jugendmannschaften ausgeweitet.
„Die jetzige vorzeitige langfristige Verlängerung unserer Partnerschaft ist der Beleg dafür, dass wir gemeinsame Werte teilen und diese gemeinsam leben wollen. Folgerichtig mündet das stetig weiterentwickelte Engagement nun darin, dass wir die soziale und ökologische Verantwortung in der Partnerschaft noch stärker zum Ausdruck bringen wollen“, sagt Borussias Geschäftsführer Stephan #Schippers.
Sonepar ist ab jetzt Innovations- und Nachhaltigkeitspartner. „Diese Erweiterung unserer Partnerschaft ist das Ergebnis einer nachhaltigen und erfolgreichen Zusammenarbeit. Sonepar und Borussia haben eine breite Werte-Basis, auf der wir gemeinsam und verantwortungsvoll die Zukunft gestalten wollen“, sagt Borussias Prokurist und Direktor Sponsoring Guido #Uhle. Dieter #Lautz, Geschäftsführer Vertrieb Deutschland bei Sonepar, sagt: „Wir freuen uns, dass wir unser Engagement nochmals erweitern konnten. Nachhaltigkeit ist ein wichtiges Element für Sonepar, denn als Elektrogroßhandel gehören wir zu den Möglichmachern der Energiewende. Als Innovations- und Nachhaltigkeitspartner von Borussia Mönchengladbach treten wir für eine moderne und nachhaltige Gesellschaft ein.“
Wir freuen uns auf die gemeinsamen Jahre!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4.67951035587 %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19489</a:t>
                      </a:r>
                    </a:p>
                  </a:txBody>
                  <a:tcPr/>
                </a:tc>
                <a:extLst>
                  <a:ext uri="{0D108BD9-81ED-4DB2-BD59-A6C34878D82A}">
                    <a16:rowId xmlns:a16="http://schemas.microsoft.com/office/drawing/2014/main" val="3682895027"/>
                  </a:ext>
                </a:extLst>
              </a:tr>
            </a:tbl>
          </a:graphicData>
        </a:graphic>
      </p:graphicFrame>
      <p:sp>
        <p:nvSpPr>
          <p:cNvPr id="4" name="Text Placeholder 3">
            <a:extLst>
              <a:ext uri="{FF2B5EF4-FFF2-40B4-BE49-F238E27FC236}">
                <a16:creationId xmlns:a16="http://schemas.microsoft.com/office/drawing/2014/main" id="{9AA1414F-7DE4-4F23-960E-70DE39B3EB38}"/>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8462349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C95C8-1AAB-42D5-BF64-E341B48D335F}"/>
              </a:ext>
            </a:extLst>
          </p:cNvPr>
          <p:cNvSpPr>
            <a:spLocks noGrp="1"/>
          </p:cNvSpPr>
          <p:nvPr>
            <p:ph type="title"/>
          </p:nvPr>
        </p:nvSpPr>
        <p:spPr/>
        <p:txBody>
          <a:bodyPr/>
          <a:lstStyle/>
          <a:p>
            <a:r>
              <a:rPr lang="en-US"/>
              <a:t>LinkedIn Posts Table | All profiles - 19 of 24</a:t>
            </a:r>
          </a:p>
        </p:txBody>
      </p:sp>
      <p:graphicFrame>
        <p:nvGraphicFramePr>
          <p:cNvPr id="5" name="Table Placeholder 4">
            <a:extLst>
              <a:ext uri="{FF2B5EF4-FFF2-40B4-BE49-F238E27FC236}">
                <a16:creationId xmlns:a16="http://schemas.microsoft.com/office/drawing/2014/main" id="{3E63329D-F030-4863-882E-1564FB463667}"/>
              </a:ext>
            </a:extLst>
          </p:cNvPr>
          <p:cNvGraphicFramePr>
            <a:graphicFrameLocks noGrp="1"/>
          </p:cNvGraphicFramePr>
          <p:nvPr>
            <p:ph type="tbl" sz="quarter" idx="13"/>
            <p:extLst>
              <p:ext uri="{D42A27DB-BD31-4B8C-83A1-F6EECF244321}">
                <p14:modId xmlns:p14="http://schemas.microsoft.com/office/powerpoint/2010/main" val="1212630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192788"/>
                    </a:ext>
                  </a:extLst>
                </a:gridCol>
                <a:gridCol w="1234440">
                  <a:extLst>
                    <a:ext uri="{9D8B030D-6E8A-4147-A177-3AD203B41FA5}">
                      <a16:colId xmlns:a16="http://schemas.microsoft.com/office/drawing/2014/main" val="1325681875"/>
                    </a:ext>
                  </a:extLst>
                </a:gridCol>
                <a:gridCol w="576072">
                  <a:extLst>
                    <a:ext uri="{9D8B030D-6E8A-4147-A177-3AD203B41FA5}">
                      <a16:colId xmlns:a16="http://schemas.microsoft.com/office/drawing/2014/main" val="3436070532"/>
                    </a:ext>
                  </a:extLst>
                </a:gridCol>
                <a:gridCol w="576072">
                  <a:extLst>
                    <a:ext uri="{9D8B030D-6E8A-4147-A177-3AD203B41FA5}">
                      <a16:colId xmlns:a16="http://schemas.microsoft.com/office/drawing/2014/main" val="3831879325"/>
                    </a:ext>
                  </a:extLst>
                </a:gridCol>
                <a:gridCol w="576072">
                  <a:extLst>
                    <a:ext uri="{9D8B030D-6E8A-4147-A177-3AD203B41FA5}">
                      <a16:colId xmlns:a16="http://schemas.microsoft.com/office/drawing/2014/main" val="3099150811"/>
                    </a:ext>
                  </a:extLst>
                </a:gridCol>
                <a:gridCol w="576072">
                  <a:extLst>
                    <a:ext uri="{9D8B030D-6E8A-4147-A177-3AD203B41FA5}">
                      <a16:colId xmlns:a16="http://schemas.microsoft.com/office/drawing/2014/main" val="1250758892"/>
                    </a:ext>
                  </a:extLst>
                </a:gridCol>
                <a:gridCol w="576072">
                  <a:extLst>
                    <a:ext uri="{9D8B030D-6E8A-4147-A177-3AD203B41FA5}">
                      <a16:colId xmlns:a16="http://schemas.microsoft.com/office/drawing/2014/main" val="345160476"/>
                    </a:ext>
                  </a:extLst>
                </a:gridCol>
                <a:gridCol w="576072">
                  <a:extLst>
                    <a:ext uri="{9D8B030D-6E8A-4147-A177-3AD203B41FA5}">
                      <a16:colId xmlns:a16="http://schemas.microsoft.com/office/drawing/2014/main" val="3260030690"/>
                    </a:ext>
                  </a:extLst>
                </a:gridCol>
                <a:gridCol w="576072">
                  <a:extLst>
                    <a:ext uri="{9D8B030D-6E8A-4147-A177-3AD203B41FA5}">
                      <a16:colId xmlns:a16="http://schemas.microsoft.com/office/drawing/2014/main" val="773492180"/>
                    </a:ext>
                  </a:extLst>
                </a:gridCol>
                <a:gridCol w="576072">
                  <a:extLst>
                    <a:ext uri="{9D8B030D-6E8A-4147-A177-3AD203B41FA5}">
                      <a16:colId xmlns:a16="http://schemas.microsoft.com/office/drawing/2014/main" val="1162292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7614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- 2023-02-06 09:01:54</a:t>
                      </a:r>
                      <a:r>
                        <a:rPr kumimoji="0" lang="de-DE" sz="1000" b="0" i="0" u="none" strike="noStrike" kern="1200" cap="none" spc="0" normalizeH="0" baseline="0" noProof="0">
                          <a:ln>
                            <a:noFill/>
                          </a:ln>
                          <a:solidFill>
                            <a:prstClr val="black"/>
                          </a:solidFill>
                          <a:effectLst/>
                          <a:uLnTx/>
                          <a:uFillTx/>
                          <a:latin typeface="Calibri"/>
                          <a:ea typeface="+mn-ea"/>
                          <a:cs typeface="+mn-cs"/>
                        </a:rPr>
                        <a:t>
 Im Rahmen des Heimspiels gegen den FC Schalke 04 überreichte Borussia eine Spende in Höhe von insgesamt 5️⃣0️⃣.0️⃣0️⃣0️⃣ Euro an fünf gemeinnützige Organisationen in der Umgebung. Die Summe setzt sich aus den Reinerlösen der Ticketverkäufe des Legendenspiels zusammen. 
Geschäftsführer Stephan Schippers: "Wir freuen uns, dass so eine stattliche Summe bei dem Legendenspiel durch den Besuch der Fans zustande gekommen ist und wir nun mit dem Reinerlös der Ticketeinnahmen fünf soziale Einrichtungen in der Stadt mit jeweils 10.000 Euro unterstützen können. Das Geld ist an diesen Stellen richtig und gut angelegt."
🔗 go.borussia.de/3lcz4Ax
#LegendenDesParks #dieFohlen #FohlenVerantwortung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https://media.licdn.com/dms/image/C4E22AQHb1SMGt_4qQg/feedshare-shrink_800/0/1675670512632?e=1684972800&amp;v=beta&amp;t=V-2XHTt0u53OUF7rVaJxeDhCi91OgUzSxfnDf13R17U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4.7400531887156 %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19543555"/>
                  </a:ext>
                </a:extLst>
              </a:tr>
            </a:tbl>
          </a:graphicData>
        </a:graphic>
      </p:graphicFrame>
      <p:sp>
        <p:nvSpPr>
          <p:cNvPr id="4" name="Text Placeholder 3">
            <a:extLst>
              <a:ext uri="{FF2B5EF4-FFF2-40B4-BE49-F238E27FC236}">
                <a16:creationId xmlns:a16="http://schemas.microsoft.com/office/drawing/2014/main" id="{49358500-79D8-4526-B8CF-F6E99ADB3095}"/>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2076702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0DB47-A5C2-4045-A1EA-4523060089D9}"/>
              </a:ext>
            </a:extLst>
          </p:cNvPr>
          <p:cNvSpPr>
            <a:spLocks noGrp="1"/>
          </p:cNvSpPr>
          <p:nvPr>
            <p:ph type="title"/>
          </p:nvPr>
        </p:nvSpPr>
        <p:spPr/>
        <p:txBody>
          <a:bodyPr/>
          <a:lstStyle/>
          <a:p>
            <a:r>
              <a:rPr lang="en-US"/>
              <a:t>LinkedIn Posts Table | All profiles - 20 of 24</a:t>
            </a:r>
          </a:p>
        </p:txBody>
      </p:sp>
      <p:graphicFrame>
        <p:nvGraphicFramePr>
          <p:cNvPr id="5" name="Table Placeholder 4">
            <a:extLst>
              <a:ext uri="{FF2B5EF4-FFF2-40B4-BE49-F238E27FC236}">
                <a16:creationId xmlns:a16="http://schemas.microsoft.com/office/drawing/2014/main" id="{043D86AD-85BC-40E5-985F-C0BFD7B56B6E}"/>
              </a:ext>
            </a:extLst>
          </p:cNvPr>
          <p:cNvGraphicFramePr>
            <a:graphicFrameLocks noGrp="1"/>
          </p:cNvGraphicFramePr>
          <p:nvPr>
            <p:ph type="tbl" sz="quarter" idx="13"/>
            <p:extLst>
              <p:ext uri="{D42A27DB-BD31-4B8C-83A1-F6EECF244321}">
                <p14:modId xmlns:p14="http://schemas.microsoft.com/office/powerpoint/2010/main" val="2838279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30760181"/>
                    </a:ext>
                  </a:extLst>
                </a:gridCol>
                <a:gridCol w="1234440">
                  <a:extLst>
                    <a:ext uri="{9D8B030D-6E8A-4147-A177-3AD203B41FA5}">
                      <a16:colId xmlns:a16="http://schemas.microsoft.com/office/drawing/2014/main" val="645609096"/>
                    </a:ext>
                  </a:extLst>
                </a:gridCol>
                <a:gridCol w="576072">
                  <a:extLst>
                    <a:ext uri="{9D8B030D-6E8A-4147-A177-3AD203B41FA5}">
                      <a16:colId xmlns:a16="http://schemas.microsoft.com/office/drawing/2014/main" val="1140014740"/>
                    </a:ext>
                  </a:extLst>
                </a:gridCol>
                <a:gridCol w="576072">
                  <a:extLst>
                    <a:ext uri="{9D8B030D-6E8A-4147-A177-3AD203B41FA5}">
                      <a16:colId xmlns:a16="http://schemas.microsoft.com/office/drawing/2014/main" val="744753587"/>
                    </a:ext>
                  </a:extLst>
                </a:gridCol>
                <a:gridCol w="576072">
                  <a:extLst>
                    <a:ext uri="{9D8B030D-6E8A-4147-A177-3AD203B41FA5}">
                      <a16:colId xmlns:a16="http://schemas.microsoft.com/office/drawing/2014/main" val="3172319587"/>
                    </a:ext>
                  </a:extLst>
                </a:gridCol>
                <a:gridCol w="576072">
                  <a:extLst>
                    <a:ext uri="{9D8B030D-6E8A-4147-A177-3AD203B41FA5}">
                      <a16:colId xmlns:a16="http://schemas.microsoft.com/office/drawing/2014/main" val="3255320837"/>
                    </a:ext>
                  </a:extLst>
                </a:gridCol>
                <a:gridCol w="576072">
                  <a:extLst>
                    <a:ext uri="{9D8B030D-6E8A-4147-A177-3AD203B41FA5}">
                      <a16:colId xmlns:a16="http://schemas.microsoft.com/office/drawing/2014/main" val="2697710670"/>
                    </a:ext>
                  </a:extLst>
                </a:gridCol>
                <a:gridCol w="576072">
                  <a:extLst>
                    <a:ext uri="{9D8B030D-6E8A-4147-A177-3AD203B41FA5}">
                      <a16:colId xmlns:a16="http://schemas.microsoft.com/office/drawing/2014/main" val="3302072877"/>
                    </a:ext>
                  </a:extLst>
                </a:gridCol>
                <a:gridCol w="576072">
                  <a:extLst>
                    <a:ext uri="{9D8B030D-6E8A-4147-A177-3AD203B41FA5}">
                      <a16:colId xmlns:a16="http://schemas.microsoft.com/office/drawing/2014/main" val="1102965514"/>
                    </a:ext>
                  </a:extLst>
                </a:gridCol>
                <a:gridCol w="576072">
                  <a:extLst>
                    <a:ext uri="{9D8B030D-6E8A-4147-A177-3AD203B41FA5}">
                      <a16:colId xmlns:a16="http://schemas.microsoft.com/office/drawing/2014/main" val="391787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5113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- 2022-08-18 08:10:06</a:t>
                      </a:r>
                      <a:r>
                        <a:rPr kumimoji="0" lang="de-DE" sz="1000" b="0" i="0" u="none" strike="noStrike" kern="1200" cap="none" spc="0" normalizeH="0" baseline="0" noProof="0">
                          <a:ln>
                            <a:noFill/>
                          </a:ln>
                          <a:solidFill>
                            <a:prstClr val="black"/>
                          </a:solidFill>
                          <a:effectLst/>
                          <a:uLnTx/>
                          <a:uFillTx/>
                          <a:latin typeface="Calibri"/>
                          <a:ea typeface="+mn-ea"/>
                          <a:cs typeface="+mn-cs"/>
                        </a:rPr>
                        <a:t>
🆕🥤 Seit dieser Saison sind Pfandbecher mit Motiven historischer Borussia-Trikots im Umlauf. Zudem sind die Becher aus einem nachhaltigeren Material hergestellt. 
Die Becher wurden bislang aus dem Kunststoff Polycarbonat (PC) hergestellt, der nun dem Kunststoff Polypropylen (PP) gewichen ist. Die Herstellung der Trinkbecher ist dadurch nochmals nachhaltiger, da eine geringere Verarbeitungstemperatur notwendig ist.
📰 https://lnkd.in/etmg6Tyk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https://media.licdn.com/dms/image/C4E22AQFAkwCHc7obRg/feedshare-shrink_800/0/1660803005236?e=1682553600&amp;v=beta&amp;t=izE8dLKOFSDGklmNV387-Mn0kzjWT0Mv4NHwDDYau2c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5.2603124831054 %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85349905"/>
                  </a:ext>
                </a:extLst>
              </a:tr>
            </a:tbl>
          </a:graphicData>
        </a:graphic>
      </p:graphicFrame>
      <p:sp>
        <p:nvSpPr>
          <p:cNvPr id="4" name="Text Placeholder 3">
            <a:extLst>
              <a:ext uri="{FF2B5EF4-FFF2-40B4-BE49-F238E27FC236}">
                <a16:creationId xmlns:a16="http://schemas.microsoft.com/office/drawing/2014/main" id="{7E05A301-A24A-4255-9C4C-5F09119FC5E7}"/>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38632803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BB1C-96A3-4B93-A4B3-358DD8E2FD7F}"/>
              </a:ext>
            </a:extLst>
          </p:cNvPr>
          <p:cNvSpPr>
            <a:spLocks noGrp="1"/>
          </p:cNvSpPr>
          <p:nvPr>
            <p:ph type="title"/>
          </p:nvPr>
        </p:nvSpPr>
        <p:spPr/>
        <p:txBody>
          <a:bodyPr/>
          <a:lstStyle/>
          <a:p>
            <a:r>
              <a:rPr lang="en-US"/>
              <a:t>LinkedIn Posts Table | All profiles - 21 of 24</a:t>
            </a:r>
          </a:p>
        </p:txBody>
      </p:sp>
      <p:graphicFrame>
        <p:nvGraphicFramePr>
          <p:cNvPr id="5" name="Table Placeholder 4">
            <a:extLst>
              <a:ext uri="{FF2B5EF4-FFF2-40B4-BE49-F238E27FC236}">
                <a16:creationId xmlns:a16="http://schemas.microsoft.com/office/drawing/2014/main" id="{0613E7EE-7A60-4F3B-BFDD-F0E9816CD70E}"/>
              </a:ext>
            </a:extLst>
          </p:cNvPr>
          <p:cNvGraphicFramePr>
            <a:graphicFrameLocks noGrp="1"/>
          </p:cNvGraphicFramePr>
          <p:nvPr>
            <p:ph type="tbl" sz="quarter" idx="13"/>
            <p:extLst>
              <p:ext uri="{D42A27DB-BD31-4B8C-83A1-F6EECF244321}">
                <p14:modId xmlns:p14="http://schemas.microsoft.com/office/powerpoint/2010/main" val="155060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30574333"/>
                    </a:ext>
                  </a:extLst>
                </a:gridCol>
                <a:gridCol w="1234440">
                  <a:extLst>
                    <a:ext uri="{9D8B030D-6E8A-4147-A177-3AD203B41FA5}">
                      <a16:colId xmlns:a16="http://schemas.microsoft.com/office/drawing/2014/main" val="4042863031"/>
                    </a:ext>
                  </a:extLst>
                </a:gridCol>
                <a:gridCol w="576072">
                  <a:extLst>
                    <a:ext uri="{9D8B030D-6E8A-4147-A177-3AD203B41FA5}">
                      <a16:colId xmlns:a16="http://schemas.microsoft.com/office/drawing/2014/main" val="633765884"/>
                    </a:ext>
                  </a:extLst>
                </a:gridCol>
                <a:gridCol w="576072">
                  <a:extLst>
                    <a:ext uri="{9D8B030D-6E8A-4147-A177-3AD203B41FA5}">
                      <a16:colId xmlns:a16="http://schemas.microsoft.com/office/drawing/2014/main" val="897541633"/>
                    </a:ext>
                  </a:extLst>
                </a:gridCol>
                <a:gridCol w="576072">
                  <a:extLst>
                    <a:ext uri="{9D8B030D-6E8A-4147-A177-3AD203B41FA5}">
                      <a16:colId xmlns:a16="http://schemas.microsoft.com/office/drawing/2014/main" val="1389544343"/>
                    </a:ext>
                  </a:extLst>
                </a:gridCol>
                <a:gridCol w="576072">
                  <a:extLst>
                    <a:ext uri="{9D8B030D-6E8A-4147-A177-3AD203B41FA5}">
                      <a16:colId xmlns:a16="http://schemas.microsoft.com/office/drawing/2014/main" val="1979567665"/>
                    </a:ext>
                  </a:extLst>
                </a:gridCol>
                <a:gridCol w="576072">
                  <a:extLst>
                    <a:ext uri="{9D8B030D-6E8A-4147-A177-3AD203B41FA5}">
                      <a16:colId xmlns:a16="http://schemas.microsoft.com/office/drawing/2014/main" val="3674781546"/>
                    </a:ext>
                  </a:extLst>
                </a:gridCol>
                <a:gridCol w="576072">
                  <a:extLst>
                    <a:ext uri="{9D8B030D-6E8A-4147-A177-3AD203B41FA5}">
                      <a16:colId xmlns:a16="http://schemas.microsoft.com/office/drawing/2014/main" val="241451929"/>
                    </a:ext>
                  </a:extLst>
                </a:gridCol>
                <a:gridCol w="576072">
                  <a:extLst>
                    <a:ext uri="{9D8B030D-6E8A-4147-A177-3AD203B41FA5}">
                      <a16:colId xmlns:a16="http://schemas.microsoft.com/office/drawing/2014/main" val="4076036723"/>
                    </a:ext>
                  </a:extLst>
                </a:gridCol>
                <a:gridCol w="576072">
                  <a:extLst>
                    <a:ext uri="{9D8B030D-6E8A-4147-A177-3AD203B41FA5}">
                      <a16:colId xmlns:a16="http://schemas.microsoft.com/office/drawing/2014/main" val="386656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27390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- 2022-08-22 13:06:28</a:t>
                      </a:r>
                      <a:r>
                        <a:rPr kumimoji="0" lang="de-DE" sz="1000" b="0" i="0" u="none" strike="noStrike" kern="1200" cap="none" spc="0" normalizeH="0" baseline="0" noProof="0">
                          <a:ln>
                            <a:noFill/>
                          </a:ln>
                          <a:solidFill>
                            <a:prstClr val="black"/>
                          </a:solidFill>
                          <a:effectLst/>
                          <a:uLnTx/>
                          <a:uFillTx/>
                          <a:latin typeface="Calibri"/>
                          <a:ea typeface="+mn-ea"/>
                          <a:cs typeface="+mn-cs"/>
                        </a:rPr>
                        <a:t>
 🌈 #StrongerTogether - Gemeinsam mit der PUMA Group für den guten Zweck.
Am Freitagabend vor dem Heimspiel gegen Hertha BSC Berlin liefen die VfL-Profis in besonderen Aufwärmshirts auf und unterstützten damit die Initiative „Stronger Together“. Gemeinsam mit mehr als 20 weiteren Mannschaften aus den Bereichen Fußball, Handball und Basketball sollen Gemeinschaften gestärkt und soziale Projekte unterstützt werden.
Mehr dazu ➡ https://www.borussia.de/de/aktuelles/news/2022-08-19-borussia-unterstuetzt-stronger-together-initiative-von-puma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https://media.licdn.com/dms/image/C4E22AQGcz6XlqbLrKQ/feedshare-shrink_800/0/1661166387664?e=1683158400&amp;v=beta&amp;t=4gsmK454aA0GarGYKgiRJsPZTT7nl8HJZBq98MH7TL8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4.4490373109975 %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26829426"/>
                  </a:ext>
                </a:extLst>
              </a:tr>
            </a:tbl>
          </a:graphicData>
        </a:graphic>
      </p:graphicFrame>
      <p:sp>
        <p:nvSpPr>
          <p:cNvPr id="4" name="Text Placeholder 3">
            <a:extLst>
              <a:ext uri="{FF2B5EF4-FFF2-40B4-BE49-F238E27FC236}">
                <a16:creationId xmlns:a16="http://schemas.microsoft.com/office/drawing/2014/main" id="{CADB9889-0D21-47C5-99AF-1572AB68C78E}"/>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2656486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E98B2-BFC3-465F-A69F-4B2A5C03DDF1}"/>
              </a:ext>
            </a:extLst>
          </p:cNvPr>
          <p:cNvSpPr>
            <a:spLocks noGrp="1"/>
          </p:cNvSpPr>
          <p:nvPr>
            <p:ph type="title"/>
          </p:nvPr>
        </p:nvSpPr>
        <p:spPr/>
        <p:txBody>
          <a:bodyPr/>
          <a:lstStyle/>
          <a:p>
            <a:r>
              <a:rPr lang="en-US"/>
              <a:t>LinkedIn Posts Table | All profiles - 22 of 24</a:t>
            </a:r>
          </a:p>
        </p:txBody>
      </p:sp>
      <p:graphicFrame>
        <p:nvGraphicFramePr>
          <p:cNvPr id="5" name="Table Placeholder 4">
            <a:extLst>
              <a:ext uri="{FF2B5EF4-FFF2-40B4-BE49-F238E27FC236}">
                <a16:creationId xmlns:a16="http://schemas.microsoft.com/office/drawing/2014/main" id="{CE0CD86D-2321-4B5D-A658-3D8537CCB7B3}"/>
              </a:ext>
            </a:extLst>
          </p:cNvPr>
          <p:cNvGraphicFramePr>
            <a:graphicFrameLocks noGrp="1"/>
          </p:cNvGraphicFramePr>
          <p:nvPr>
            <p:ph type="tbl" sz="quarter" idx="13"/>
            <p:extLst>
              <p:ext uri="{D42A27DB-BD31-4B8C-83A1-F6EECF244321}">
                <p14:modId xmlns:p14="http://schemas.microsoft.com/office/powerpoint/2010/main" val="3523107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7329618"/>
                    </a:ext>
                  </a:extLst>
                </a:gridCol>
                <a:gridCol w="1234440">
                  <a:extLst>
                    <a:ext uri="{9D8B030D-6E8A-4147-A177-3AD203B41FA5}">
                      <a16:colId xmlns:a16="http://schemas.microsoft.com/office/drawing/2014/main" val="1252499239"/>
                    </a:ext>
                  </a:extLst>
                </a:gridCol>
                <a:gridCol w="576072">
                  <a:extLst>
                    <a:ext uri="{9D8B030D-6E8A-4147-A177-3AD203B41FA5}">
                      <a16:colId xmlns:a16="http://schemas.microsoft.com/office/drawing/2014/main" val="3891298594"/>
                    </a:ext>
                  </a:extLst>
                </a:gridCol>
                <a:gridCol w="576072">
                  <a:extLst>
                    <a:ext uri="{9D8B030D-6E8A-4147-A177-3AD203B41FA5}">
                      <a16:colId xmlns:a16="http://schemas.microsoft.com/office/drawing/2014/main" val="2031506898"/>
                    </a:ext>
                  </a:extLst>
                </a:gridCol>
                <a:gridCol w="576072">
                  <a:extLst>
                    <a:ext uri="{9D8B030D-6E8A-4147-A177-3AD203B41FA5}">
                      <a16:colId xmlns:a16="http://schemas.microsoft.com/office/drawing/2014/main" val="632364505"/>
                    </a:ext>
                  </a:extLst>
                </a:gridCol>
                <a:gridCol w="576072">
                  <a:extLst>
                    <a:ext uri="{9D8B030D-6E8A-4147-A177-3AD203B41FA5}">
                      <a16:colId xmlns:a16="http://schemas.microsoft.com/office/drawing/2014/main" val="3657686847"/>
                    </a:ext>
                  </a:extLst>
                </a:gridCol>
                <a:gridCol w="576072">
                  <a:extLst>
                    <a:ext uri="{9D8B030D-6E8A-4147-A177-3AD203B41FA5}">
                      <a16:colId xmlns:a16="http://schemas.microsoft.com/office/drawing/2014/main" val="2318953641"/>
                    </a:ext>
                  </a:extLst>
                </a:gridCol>
                <a:gridCol w="576072">
                  <a:extLst>
                    <a:ext uri="{9D8B030D-6E8A-4147-A177-3AD203B41FA5}">
                      <a16:colId xmlns:a16="http://schemas.microsoft.com/office/drawing/2014/main" val="3730504590"/>
                    </a:ext>
                  </a:extLst>
                </a:gridCol>
                <a:gridCol w="576072">
                  <a:extLst>
                    <a:ext uri="{9D8B030D-6E8A-4147-A177-3AD203B41FA5}">
                      <a16:colId xmlns:a16="http://schemas.microsoft.com/office/drawing/2014/main" val="814977191"/>
                    </a:ext>
                  </a:extLst>
                </a:gridCol>
                <a:gridCol w="576072">
                  <a:extLst>
                    <a:ext uri="{9D8B030D-6E8A-4147-A177-3AD203B41FA5}">
                      <a16:colId xmlns:a16="http://schemas.microsoft.com/office/drawing/2014/main" val="294346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120801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- 2023-03-03 14:02:51</a:t>
                      </a:r>
                      <a:r>
                        <a:rPr kumimoji="0" lang="de-DE" sz="1000" b="0" i="0" u="none" strike="noStrike" kern="1200" cap="none" spc="0" normalizeH="0" baseline="0" noProof="0">
                          <a:ln>
                            <a:noFill/>
                          </a:ln>
                          <a:solidFill>
                            <a:prstClr val="black"/>
                          </a:solidFill>
                          <a:effectLst/>
                          <a:uLnTx/>
                          <a:uFillTx/>
                          <a:latin typeface="Calibri"/>
                          <a:ea typeface="+mn-ea"/>
                          <a:cs typeface="+mn-cs"/>
                        </a:rPr>
                        <a:t>
 Seit Beginn der #Bundesliga-Rückrunde ermöglichen wir unseren Partnern in einem temporären Projekt per #VirtualAdvertising auch den Zielmarkt Asien selektiert und werbespezifisch zu adressieren. Dabei wird die erste Reihe der physischen LED-Bande virtuell mit zielmarktspezifischen Werbebotschaften überblendet. Das Zusatz-Angebot ist nicht nur ein entscheidender Schritt für die internationale Vermarktung und den Wachstumsgedanken, es zahlt zudem auch maßgeblich auf die internationale Ausrichtung von #Borussia Mönchengladbach ein. Perspektivisch sollen nach Möglichkeit weitere Zielmärkte bespielt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6.4366290643663 %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10458</a:t>
                      </a:r>
                    </a:p>
                  </a:txBody>
                  <a:tcPr/>
                </a:tc>
                <a:extLst>
                  <a:ext uri="{0D108BD9-81ED-4DB2-BD59-A6C34878D82A}">
                    <a16:rowId xmlns:a16="http://schemas.microsoft.com/office/drawing/2014/main" val="2718104715"/>
                  </a:ext>
                </a:extLst>
              </a:tr>
            </a:tbl>
          </a:graphicData>
        </a:graphic>
      </p:graphicFrame>
      <p:sp>
        <p:nvSpPr>
          <p:cNvPr id="4" name="Text Placeholder 3">
            <a:extLst>
              <a:ext uri="{FF2B5EF4-FFF2-40B4-BE49-F238E27FC236}">
                <a16:creationId xmlns:a16="http://schemas.microsoft.com/office/drawing/2014/main" id="{0B2B852B-3643-4586-873F-6C0EEA7D1CAB}"/>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094738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2C015-1A47-49B1-8B1A-70C5118467A5}"/>
              </a:ext>
            </a:extLst>
          </p:cNvPr>
          <p:cNvSpPr>
            <a:spLocks noGrp="1"/>
          </p:cNvSpPr>
          <p:nvPr>
            <p:ph type="title"/>
          </p:nvPr>
        </p:nvSpPr>
        <p:spPr/>
        <p:txBody>
          <a:bodyPr/>
          <a:lstStyle/>
          <a:p>
            <a:r>
              <a:rPr lang="en-US"/>
              <a:t>LinkedIn Posts Table | All profiles - 23 of 24</a:t>
            </a:r>
          </a:p>
        </p:txBody>
      </p:sp>
      <p:graphicFrame>
        <p:nvGraphicFramePr>
          <p:cNvPr id="5" name="Table Placeholder 4">
            <a:extLst>
              <a:ext uri="{FF2B5EF4-FFF2-40B4-BE49-F238E27FC236}">
                <a16:creationId xmlns:a16="http://schemas.microsoft.com/office/drawing/2014/main" id="{5D61622E-9961-406E-A95F-E02244E67770}"/>
              </a:ext>
            </a:extLst>
          </p:cNvPr>
          <p:cNvGraphicFramePr>
            <a:graphicFrameLocks noGrp="1"/>
          </p:cNvGraphicFramePr>
          <p:nvPr>
            <p:ph type="tbl" sz="quarter" idx="13"/>
            <p:extLst>
              <p:ext uri="{D42A27DB-BD31-4B8C-83A1-F6EECF244321}">
                <p14:modId xmlns:p14="http://schemas.microsoft.com/office/powerpoint/2010/main" val="612315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48077301"/>
                    </a:ext>
                  </a:extLst>
                </a:gridCol>
                <a:gridCol w="1234440">
                  <a:extLst>
                    <a:ext uri="{9D8B030D-6E8A-4147-A177-3AD203B41FA5}">
                      <a16:colId xmlns:a16="http://schemas.microsoft.com/office/drawing/2014/main" val="3345289050"/>
                    </a:ext>
                  </a:extLst>
                </a:gridCol>
                <a:gridCol w="576072">
                  <a:extLst>
                    <a:ext uri="{9D8B030D-6E8A-4147-A177-3AD203B41FA5}">
                      <a16:colId xmlns:a16="http://schemas.microsoft.com/office/drawing/2014/main" val="1907058203"/>
                    </a:ext>
                  </a:extLst>
                </a:gridCol>
                <a:gridCol w="576072">
                  <a:extLst>
                    <a:ext uri="{9D8B030D-6E8A-4147-A177-3AD203B41FA5}">
                      <a16:colId xmlns:a16="http://schemas.microsoft.com/office/drawing/2014/main" val="3799429064"/>
                    </a:ext>
                  </a:extLst>
                </a:gridCol>
                <a:gridCol w="576072">
                  <a:extLst>
                    <a:ext uri="{9D8B030D-6E8A-4147-A177-3AD203B41FA5}">
                      <a16:colId xmlns:a16="http://schemas.microsoft.com/office/drawing/2014/main" val="2418137416"/>
                    </a:ext>
                  </a:extLst>
                </a:gridCol>
                <a:gridCol w="576072">
                  <a:extLst>
                    <a:ext uri="{9D8B030D-6E8A-4147-A177-3AD203B41FA5}">
                      <a16:colId xmlns:a16="http://schemas.microsoft.com/office/drawing/2014/main" val="1780436648"/>
                    </a:ext>
                  </a:extLst>
                </a:gridCol>
                <a:gridCol w="576072">
                  <a:extLst>
                    <a:ext uri="{9D8B030D-6E8A-4147-A177-3AD203B41FA5}">
                      <a16:colId xmlns:a16="http://schemas.microsoft.com/office/drawing/2014/main" val="1625876815"/>
                    </a:ext>
                  </a:extLst>
                </a:gridCol>
                <a:gridCol w="576072">
                  <a:extLst>
                    <a:ext uri="{9D8B030D-6E8A-4147-A177-3AD203B41FA5}">
                      <a16:colId xmlns:a16="http://schemas.microsoft.com/office/drawing/2014/main" val="1797969687"/>
                    </a:ext>
                  </a:extLst>
                </a:gridCol>
                <a:gridCol w="576072">
                  <a:extLst>
                    <a:ext uri="{9D8B030D-6E8A-4147-A177-3AD203B41FA5}">
                      <a16:colId xmlns:a16="http://schemas.microsoft.com/office/drawing/2014/main" val="1224554622"/>
                    </a:ext>
                  </a:extLst>
                </a:gridCol>
                <a:gridCol w="576072">
                  <a:extLst>
                    <a:ext uri="{9D8B030D-6E8A-4147-A177-3AD203B41FA5}">
                      <a16:colId xmlns:a16="http://schemas.microsoft.com/office/drawing/2014/main" val="678752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2644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- 2022-04-29 11:20:45</a:t>
                      </a:r>
                      <a:r>
                        <a:rPr kumimoji="0" lang="de-DE" sz="1000" b="0" i="0" u="none" strike="noStrike" kern="1200" cap="none" spc="0" normalizeH="0" baseline="0" noProof="0">
                          <a:ln>
                            <a:noFill/>
                          </a:ln>
                          <a:solidFill>
                            <a:prstClr val="black"/>
                          </a:solidFill>
                          <a:effectLst/>
                          <a:uLnTx/>
                          <a:uFillTx/>
                          <a:latin typeface="Calibri"/>
                          <a:ea typeface="+mn-ea"/>
                          <a:cs typeface="+mn-cs"/>
                        </a:rPr>
                        <a:t>
 Borussia empfängt am 11. Mai die ukrainische Nationalmannschaft im BORUSSIA-PARK. 🇺🇦
Für das Team aus der Ukraine ist dies das erste Spiel seit dem Ausbruch des Kriegs. Alle Einnahmen kommen wohltätigen Zwecken zu Gute.
Zur Meldung ➡ https://lnkd.in/edZbY_mm
#StandWithUkraine #BorussiaHilft #FohlenVerantwortung #StopWar #BundesligaWirkt #Unzähmbar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https://media.licdn.com/dms/image/C4E22AQF5R-K721OCpg/feedshare-shrink_800/0/1651224044119?e=1681344000&amp;v=beta&amp;t=CQ0MYpxuOglMkJlXkmhzBD9Kyq_w4HmDw2g-57k86Hs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4.8678563361193 %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63009259"/>
                  </a:ext>
                </a:extLst>
              </a:tr>
            </a:tbl>
          </a:graphicData>
        </a:graphic>
      </p:graphicFrame>
      <p:sp>
        <p:nvSpPr>
          <p:cNvPr id="4" name="Text Placeholder 3">
            <a:extLst>
              <a:ext uri="{FF2B5EF4-FFF2-40B4-BE49-F238E27FC236}">
                <a16:creationId xmlns:a16="http://schemas.microsoft.com/office/drawing/2014/main" id="{829B6C09-A9B9-4F65-A960-66C5E2EEFFE5}"/>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9398020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B2824-21B4-41E5-9E8C-DC5666D35623}"/>
              </a:ext>
            </a:extLst>
          </p:cNvPr>
          <p:cNvSpPr>
            <a:spLocks noGrp="1"/>
          </p:cNvSpPr>
          <p:nvPr>
            <p:ph type="title"/>
          </p:nvPr>
        </p:nvSpPr>
        <p:spPr/>
        <p:txBody>
          <a:bodyPr/>
          <a:lstStyle/>
          <a:p>
            <a:r>
              <a:rPr lang="en-US"/>
              <a:t>LinkedIn Posts Table | All profiles - 24 of 24</a:t>
            </a:r>
          </a:p>
        </p:txBody>
      </p:sp>
      <p:graphicFrame>
        <p:nvGraphicFramePr>
          <p:cNvPr id="5" name="Table Placeholder 4">
            <a:extLst>
              <a:ext uri="{FF2B5EF4-FFF2-40B4-BE49-F238E27FC236}">
                <a16:creationId xmlns:a16="http://schemas.microsoft.com/office/drawing/2014/main" id="{F75A92BE-3517-4EB9-B5AF-C1F21A813D17}"/>
              </a:ext>
            </a:extLst>
          </p:cNvPr>
          <p:cNvGraphicFramePr>
            <a:graphicFrameLocks noGrp="1"/>
          </p:cNvGraphicFramePr>
          <p:nvPr>
            <p:ph type="tbl" sz="quarter" idx="13"/>
            <p:extLst>
              <p:ext uri="{D42A27DB-BD31-4B8C-83A1-F6EECF244321}">
                <p14:modId xmlns:p14="http://schemas.microsoft.com/office/powerpoint/2010/main" val="10926647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04268887"/>
                    </a:ext>
                  </a:extLst>
                </a:gridCol>
                <a:gridCol w="1234440">
                  <a:extLst>
                    <a:ext uri="{9D8B030D-6E8A-4147-A177-3AD203B41FA5}">
                      <a16:colId xmlns:a16="http://schemas.microsoft.com/office/drawing/2014/main" val="493163399"/>
                    </a:ext>
                  </a:extLst>
                </a:gridCol>
                <a:gridCol w="576072">
                  <a:extLst>
                    <a:ext uri="{9D8B030D-6E8A-4147-A177-3AD203B41FA5}">
                      <a16:colId xmlns:a16="http://schemas.microsoft.com/office/drawing/2014/main" val="1137874370"/>
                    </a:ext>
                  </a:extLst>
                </a:gridCol>
                <a:gridCol w="576072">
                  <a:extLst>
                    <a:ext uri="{9D8B030D-6E8A-4147-A177-3AD203B41FA5}">
                      <a16:colId xmlns:a16="http://schemas.microsoft.com/office/drawing/2014/main" val="1725264891"/>
                    </a:ext>
                  </a:extLst>
                </a:gridCol>
                <a:gridCol w="576072">
                  <a:extLst>
                    <a:ext uri="{9D8B030D-6E8A-4147-A177-3AD203B41FA5}">
                      <a16:colId xmlns:a16="http://schemas.microsoft.com/office/drawing/2014/main" val="1066675685"/>
                    </a:ext>
                  </a:extLst>
                </a:gridCol>
                <a:gridCol w="576072">
                  <a:extLst>
                    <a:ext uri="{9D8B030D-6E8A-4147-A177-3AD203B41FA5}">
                      <a16:colId xmlns:a16="http://schemas.microsoft.com/office/drawing/2014/main" val="1200584454"/>
                    </a:ext>
                  </a:extLst>
                </a:gridCol>
                <a:gridCol w="576072">
                  <a:extLst>
                    <a:ext uri="{9D8B030D-6E8A-4147-A177-3AD203B41FA5}">
                      <a16:colId xmlns:a16="http://schemas.microsoft.com/office/drawing/2014/main" val="3091850035"/>
                    </a:ext>
                  </a:extLst>
                </a:gridCol>
                <a:gridCol w="576072">
                  <a:extLst>
                    <a:ext uri="{9D8B030D-6E8A-4147-A177-3AD203B41FA5}">
                      <a16:colId xmlns:a16="http://schemas.microsoft.com/office/drawing/2014/main" val="360647153"/>
                    </a:ext>
                  </a:extLst>
                </a:gridCol>
                <a:gridCol w="576072">
                  <a:extLst>
                    <a:ext uri="{9D8B030D-6E8A-4147-A177-3AD203B41FA5}">
                      <a16:colId xmlns:a16="http://schemas.microsoft.com/office/drawing/2014/main" val="28030425"/>
                    </a:ext>
                  </a:extLst>
                </a:gridCol>
                <a:gridCol w="576072">
                  <a:extLst>
                    <a:ext uri="{9D8B030D-6E8A-4147-A177-3AD203B41FA5}">
                      <a16:colId xmlns:a16="http://schemas.microsoft.com/office/drawing/2014/main" val="136900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46043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Borussia VfL 1900 Mönchengladbach GmbH - 2022-03-02 11:25:25</a:t>
                      </a:r>
                      <a:r>
                        <a:rPr kumimoji="0" lang="de-DE" sz="1000" b="0" i="0" u="none" strike="noStrike" kern="1200" cap="none" spc="0" normalizeH="0" baseline="0" noProof="0">
                          <a:ln>
                            <a:noFill/>
                          </a:ln>
                          <a:solidFill>
                            <a:prstClr val="black"/>
                          </a:solidFill>
                          <a:effectLst/>
                          <a:uLnTx/>
                          <a:uFillTx/>
                          <a:latin typeface="Calibri"/>
                          <a:ea typeface="+mn-ea"/>
                          <a:cs typeface="+mn-cs"/>
                        </a:rPr>
                        <a:t>
 Mirko Sandmöller ist ab sofort Direktor des Nachwuchs-Leistungszentrums von Borussia. Der seit 2008 im Verein tätige 38-Jährige folgt damit auf Roland Virkus, der seit einer Woche als Sportdirektor des VfL fungiert. 
Virkus: „Ich habe in den vergangenen Jahren sehr eng mit Mirko zusammengearbeitet und er genießt unser volles Vertrauen. Er kennt unsere Philosophie, unsere Arbeitsweise, unsere Struktur und braucht keine Einarbeitungszeit.“
Mehr Infos dazu ➡️ https://www.borussia.de/de/aktuelles/news/2022-03-02-mirko-sandmoeller-ist-neuer-direktor-des-nachwuchs-leistungszentrums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https://media.licdn.com/dms/image/C4E22AQFtcBDRJg9Bhg/feedshare-shrink_800/0/1646216723693?e=1681344000&amp;v=beta&amp;t=sy00fTpaYmuXATtPWicFShLySQa29D_M-mrxWJ1epmk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5.5055795946254 %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73527359"/>
                  </a:ext>
                </a:extLst>
              </a:tr>
            </a:tbl>
          </a:graphicData>
        </a:graphic>
      </p:graphicFrame>
      <p:sp>
        <p:nvSpPr>
          <p:cNvPr id="4" name="Text Placeholder 3">
            <a:extLst>
              <a:ext uri="{FF2B5EF4-FFF2-40B4-BE49-F238E27FC236}">
                <a16:creationId xmlns:a16="http://schemas.microsoft.com/office/drawing/2014/main" id="{6F9DE4CE-FCE0-4F78-B0D2-5DC6F738C4A9}"/>
              </a:ext>
            </a:extLst>
          </p:cNvPr>
          <p:cNvSpPr>
            <a:spLocks noGrp="1"/>
          </p:cNvSpPr>
          <p:nvPr>
            <p:ph type="body" sz="quarter" idx="14"/>
          </p:nvPr>
        </p:nvSpPr>
        <p:spPr/>
        <p:txBody>
          <a:bodyPr/>
          <a:lstStyle/>
          <a:p>
            <a:r>
              <a:rPr lang="en-US"/>
              <a:t>01/03/2022 - 03/12/2023</a:t>
            </a:r>
          </a:p>
        </p:txBody>
      </p:sp>
    </p:spTree>
    <p:extLst>
      <p:ext uri="{BB962C8B-B14F-4D97-AF65-F5344CB8AC3E}">
        <p14:creationId xmlns:p14="http://schemas.microsoft.com/office/powerpoint/2010/main" val="14491135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5150</Words>
  <Application>Microsoft Office PowerPoint</Application>
  <PresentationFormat>On-screen Show (4:3)</PresentationFormat>
  <Paragraphs>777</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Calibri</vt:lpstr>
      <vt:lpstr>Arial</vt:lpstr>
      <vt:lpstr>quintly_template</vt:lpstr>
      <vt:lpstr>06_LinkedIn Analytics</vt:lpstr>
      <vt:lpstr>LinkedIn Key Metrics | All profiles</vt:lpstr>
      <vt:lpstr>LinkedIn Followers Growth | All profiles</vt:lpstr>
      <vt:lpstr>LinkedIn Followers Change | All profiles</vt:lpstr>
      <vt:lpstr>LinkedIn Followers p. Country | All profiles - 1 of 3</vt:lpstr>
      <vt:lpstr>LinkedIn Followers p. Country | All profiles - 2 of 3</vt:lpstr>
      <vt:lpstr>LinkedIn Followers p. Country | All profiles - 3 of 3</vt:lpstr>
      <vt:lpstr>LinkedIn Followers p. Job | All profiles - 1 of 3</vt:lpstr>
      <vt:lpstr>LinkedIn Followers p. Job | All profiles - 2 of 3</vt:lpstr>
      <vt:lpstr>LinkedIn Followers p. Job | All profiles - 3 of 3</vt:lpstr>
      <vt:lpstr>LinkedIn Followers p. Industry | All profiles - 1 of 3</vt:lpstr>
      <vt:lpstr>LinkedIn Followers p. Industry | All profiles - 2 of 3</vt:lpstr>
      <vt:lpstr>LinkedIn Followers p. Industry | All profiles - 3 of 3</vt:lpstr>
      <vt:lpstr>LinkedIn Posts | All profiles</vt:lpstr>
      <vt:lpstr>LinkedIn Interactions p. Month | All profiles</vt:lpstr>
      <vt:lpstr>LinkedIn Page Views over Time | All profiles</vt:lpstr>
      <vt:lpstr>LinkedIn Impressions over Time | All profiles</vt:lpstr>
      <vt:lpstr>LinkedIn Reach over Time | All profiles</vt:lpstr>
      <vt:lpstr>LinkedIn Posts Table | All profiles - 1 of 24</vt:lpstr>
      <vt:lpstr>LinkedIn Posts Table | All profiles - 2 of 24</vt:lpstr>
      <vt:lpstr>LinkedIn Posts Table | All profiles - 3 of 24</vt:lpstr>
      <vt:lpstr>LinkedIn Posts Table | All profiles - 4 of 24</vt:lpstr>
      <vt:lpstr>LinkedIn Posts Table | All profiles - 5 of 24</vt:lpstr>
      <vt:lpstr>LinkedIn Posts Table | All profiles - 6 of 24</vt:lpstr>
      <vt:lpstr>LinkedIn Posts Table | All profiles - 7 of 24</vt:lpstr>
      <vt:lpstr>LinkedIn Posts Table | All profiles - 8 of 24</vt:lpstr>
      <vt:lpstr>LinkedIn Posts Table | All profiles - 9 of 24</vt:lpstr>
      <vt:lpstr>LinkedIn Posts Table | All profiles - 10 of 24</vt:lpstr>
      <vt:lpstr>LinkedIn Posts Table | All profiles - 11 of 24</vt:lpstr>
      <vt:lpstr>LinkedIn Posts Table | All profiles - 12 of 24</vt:lpstr>
      <vt:lpstr>LinkedIn Posts Table | All profiles - 13 of 24</vt:lpstr>
      <vt:lpstr>LinkedIn Posts Table | All profiles - 14 of 24</vt:lpstr>
      <vt:lpstr>LinkedIn Posts Table | All profiles - 15 of 24</vt:lpstr>
      <vt:lpstr>LinkedIn Posts Table | All profiles - 16 of 24</vt:lpstr>
      <vt:lpstr>LinkedIn Posts Table | All profiles - 17 of 24</vt:lpstr>
      <vt:lpstr>LinkedIn Posts Table | All profiles - 18 of 24</vt:lpstr>
      <vt:lpstr>LinkedIn Posts Table | All profiles - 19 of 24</vt:lpstr>
      <vt:lpstr>LinkedIn Posts Table | All profiles - 20 of 24</vt:lpstr>
      <vt:lpstr>LinkedIn Posts Table | All profiles - 21 of 24</vt:lpstr>
      <vt:lpstr>LinkedIn Posts Table | All profiles - 22 of 24</vt:lpstr>
      <vt:lpstr>LinkedIn Posts Table | All profiles - 23 of 24</vt:lpstr>
      <vt:lpstr>LinkedIn Posts Table | All profiles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06_LinkedIn Analytics</dc:title>
  <dc:creator>Frederik Born</dc:creator>
  <cp:lastModifiedBy>Frederik Born</cp:lastModifiedBy>
  <cp:revision>1</cp:revision>
  <dcterms:created xsi:type="dcterms:W3CDTF">2023-04-24T09:47:48Z</dcterms:created>
  <dcterms:modified xsi:type="dcterms:W3CDTF">2023-04-24T09:48:59Z</dcterms:modified>
</cp:coreProperties>
</file>