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D09-4815-A195-FAB5D95A0A3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D09-4815-A195-FAB5D95A0A3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D09-4815-A195-FAB5D95A0A3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D09-4815-A195-FAB5D95A0A3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CD09-4815-A195-FAB5D95A0A3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CD09-4815-A195-FAB5D95A0A3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CD09-4815-A195-FAB5D95A0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3370184"/>
        <c:axId val="373375104"/>
      </c:barChart>
      <c:catAx>
        <c:axId val="373370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75104"/>
        <c:crosses val="autoZero"/>
        <c:auto val="1"/>
        <c:lblAlgn val="ctr"/>
        <c:lblOffset val="100"/>
        <c:noMultiLvlLbl val="0"/>
      </c:catAx>
      <c:valAx>
        <c:axId val="373375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7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2224B-BF72-4CF0-84F4-B897C7DB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Age Group | borussia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80148-A490-41F6-87FD-97C28C2ABA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3285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DA795-0451-4F45-9416-0061A8B07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07/01/2022 - 04/20/2023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6CC6A-31F9-4DFE-B69F-A224B0B61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7406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p. Age Group | borussia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p. Age Group | borussia</dc:title>
  <dc:creator>Frederik Born</dc:creator>
  <cp:lastModifiedBy>Frederik Born</cp:lastModifiedBy>
  <cp:revision>1</cp:revision>
  <dcterms:created xsi:type="dcterms:W3CDTF">2023-04-24T09:27:47Z</dcterms:created>
  <dcterms:modified xsi:type="dcterms:W3CDTF">2023-04-24T09:27:59Z</dcterms:modified>
</cp:coreProperties>
</file>