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79606-20EA-4956-A011-18AC50AF4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Country | borussia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317C6-71B1-48CA-9B49-3B3DBD626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507336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74030521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9856381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615854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7404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21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62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87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0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51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7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50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253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019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6D0B3-E82C-47F4-8134-14B125C7F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1828354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919D-18E6-4CDB-976F-79318FF7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Country | borussia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6297F-D1D9-47E2-8AF1-7AAB33C19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914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01547795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1397716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50711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911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4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87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5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3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4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13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31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13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7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04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DDE95-C879-4FD0-A941-AFE53404B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6122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E830-6E54-4351-8E61-2CC11ACDB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p. Country | borussia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70E98-4EB2-43EC-95AC-38F5B03B3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184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15195699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0137375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83144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653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85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1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94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85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0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435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E7CAA-B6DD-46A9-B6F4-E2EC1DC9A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03/21/2023 - 04/20/2023</a:t>
            </a:r>
          </a:p>
        </p:txBody>
      </p:sp>
    </p:spTree>
    <p:extLst>
      <p:ext uri="{BB962C8B-B14F-4D97-AF65-F5344CB8AC3E}">
        <p14:creationId xmlns:p14="http://schemas.microsoft.com/office/powerpoint/2010/main" val="931906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193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Followers p. Country | borussia - 1 of 3</vt:lpstr>
      <vt:lpstr>Instagram Followers p. Country | borussia - 2 of 3</vt:lpstr>
      <vt:lpstr>Instagram Followers p. Country | borussia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p. Country | borussia - 1 of 3</dc:title>
  <dc:creator>Frederik Born</dc:creator>
  <cp:lastModifiedBy>Frederik Born</cp:lastModifiedBy>
  <cp:revision>1</cp:revision>
  <dcterms:created xsi:type="dcterms:W3CDTF">2023-04-24T09:07:32Z</dcterms:created>
  <dcterms:modified xsi:type="dcterms:W3CDTF">2023-04-24T09:07:58Z</dcterms:modified>
</cp:coreProperties>
</file>