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33FB-450A-A460-3548C51C33F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33FB-450A-A460-3548C51C33F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33FB-450A-A460-3548C51C33F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33FB-450A-A460-3548C51C33F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33FB-450A-A460-3548C51C33FA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33FB-450A-A460-3548C51C33FA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33FB-450A-A460-3548C51C33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6599720"/>
        <c:axId val="226598736"/>
      </c:barChart>
      <c:catAx>
        <c:axId val="226599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598736"/>
        <c:crosses val="autoZero"/>
        <c:auto val="1"/>
        <c:lblAlgn val="ctr"/>
        <c:lblOffset val="100"/>
        <c:noMultiLvlLbl val="0"/>
      </c:catAx>
      <c:valAx>
        <c:axId val="226598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59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E99BC-68B0-45B8-BDA7-FDF35AC65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p. Age Group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11EAF5-ABA5-4107-B143-730A16EBBF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892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A5E03-0B9F-428F-B51D-B5B4A7E6F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21FC4-9A0D-4755-9FA9-90BED5F1E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4232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p. Age Group | borussia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p. Age Group | borussia</dc:title>
  <dc:creator>Frederik Born</dc:creator>
  <cp:lastModifiedBy>Frederik Born</cp:lastModifiedBy>
  <cp:revision>1</cp:revision>
  <dcterms:created xsi:type="dcterms:W3CDTF">2023-04-23T17:14:04Z</dcterms:created>
  <dcterms:modified xsi:type="dcterms:W3CDTF">2023-04-23T17:14:17Z</dcterms:modified>
</cp:coreProperties>
</file>