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1AF6-4B45-A0F2-FEAE95EC9F4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1AF6-4B45-A0F2-FEAE95EC9F4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1AF6-4B45-A0F2-FEAE95EC9F4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1AF6-4B45-A0F2-FEAE95EC9F4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1AF6-4B45-A0F2-FEAE95EC9F4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1AF6-4B45-A0F2-FEAE95EC9F4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1AF6-4B45-A0F2-FEAE95EC9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3962488"/>
        <c:axId val="323963472"/>
      </c:barChart>
      <c:catAx>
        <c:axId val="323962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63472"/>
        <c:crosses val="autoZero"/>
        <c:auto val="1"/>
        <c:lblAlgn val="ctr"/>
        <c:lblOffset val="100"/>
        <c:noMultiLvlLbl val="0"/>
      </c:catAx>
      <c:valAx>
        <c:axId val="323963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6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B4000-4FFD-4D7A-AC9C-341BE011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Age Group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FAD059-F426-4EA2-AB65-F8BC193A9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324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938F6-7AAC-463B-9B73-5DA789B2C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DCB2D-1730-4942-A0F4-A46F121B9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99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p. Age Group | borussia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p. Age Group | borussia</dc:title>
  <dc:creator>Frederik Born</dc:creator>
  <cp:lastModifiedBy>Frederik Born</cp:lastModifiedBy>
  <cp:revision>1</cp:revision>
  <dcterms:created xsi:type="dcterms:W3CDTF">2023-04-23T17:05:52Z</dcterms:created>
  <dcterms:modified xsi:type="dcterms:W3CDTF">2023-04-23T17:05:56Z</dcterms:modified>
</cp:coreProperties>
</file>