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8D51-49BD-AE6E-5F8E43DC45B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8D51-49BD-AE6E-5F8E43DC4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610392"/>
        <c:axId val="362613344"/>
      </c:barChart>
      <c:catAx>
        <c:axId val="36261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13344"/>
        <c:crosses val="autoZero"/>
        <c:auto val="1"/>
        <c:lblAlgn val="ctr"/>
        <c:lblOffset val="100"/>
        <c:noMultiLvlLbl val="0"/>
      </c:catAx>
      <c:valAx>
        <c:axId val="36261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61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1BFC1-A234-44F6-B813-CD305F600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F1901F-1D8A-4AC3-A696-A2701A06F5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7392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D594E-23CA-4174-A12F-8F53863DC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03/01/2023 - 03/15/2023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93C28-6231-496F-8F4A-137DA6DDC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158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All profiles</dc:title>
  <dc:creator>Frederik Born</dc:creator>
  <cp:lastModifiedBy>Frederik Born</cp:lastModifiedBy>
  <cp:revision>1</cp:revision>
  <dcterms:created xsi:type="dcterms:W3CDTF">2023-04-21T11:37:04Z</dcterms:created>
  <dcterms:modified xsi:type="dcterms:W3CDTF">2023-04-21T11:37:20Z</dcterms:modified>
</cp:coreProperties>
</file>