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E3F94-4B45-48CE-B9DB-5393016A99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DAD880-F87C-4C81-AFCC-79991CF70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(Due Diligence)</a:t>
            </a:r>
          </a:p>
        </p:txBody>
      </p:sp>
    </p:spTree>
    <p:extLst>
      <p:ext uri="{BB962C8B-B14F-4D97-AF65-F5344CB8AC3E}">
        <p14:creationId xmlns:p14="http://schemas.microsoft.com/office/powerpoint/2010/main" val="1196877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52FC-E169-473A-A34E-396FBE0CE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Vermin Wipeout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39C47-C42A-426E-833E-9111D26B74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960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72321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2964821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900152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02529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52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Vermin Wipeout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933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BB19C-DBBF-41CA-ABE3-F70E9A275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09/22/2023 - 10/26/2023</a:t>
            </a:r>
          </a:p>
        </p:txBody>
      </p:sp>
    </p:spTree>
    <p:extLst>
      <p:ext uri="{BB962C8B-B14F-4D97-AF65-F5344CB8AC3E}">
        <p14:creationId xmlns:p14="http://schemas.microsoft.com/office/powerpoint/2010/main" val="39341417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Content Optimization Benchmark</vt:lpstr>
      <vt:lpstr>Youtube Key Metrics Table | Vermin Wipeout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Born</dc:creator>
  <cp:lastModifiedBy>Frederik Born</cp:lastModifiedBy>
  <cp:revision>1</cp:revision>
  <dcterms:created xsi:type="dcterms:W3CDTF">2023-10-04T08:45:49Z</dcterms:created>
  <dcterms:modified xsi:type="dcterms:W3CDTF">2023-10-04T08:45:52Z</dcterms:modified>
</cp:coreProperties>
</file>