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APC - All Peoples Congress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1">
                  <c:v>22391</c:v>
                </c:pt>
                <c:pt idx="2">
                  <c:v>22390</c:v>
                </c:pt>
                <c:pt idx="3">
                  <c:v>22390</c:v>
                </c:pt>
                <c:pt idx="4">
                  <c:v>22389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14-461C-A1E4-734AB0E1D0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Ernest Bai Koroma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1">
                  <c:v>4725</c:v>
                </c:pt>
                <c:pt idx="2">
                  <c:v>4727</c:v>
                </c:pt>
                <c:pt idx="3">
                  <c:v>4727</c:v>
                </c:pt>
                <c:pt idx="4">
                  <c:v>4733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14-461C-A1E4-734AB0E1D0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Julius Maada Bio 2018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1">
                  <c:v>102292</c:v>
                </c:pt>
                <c:pt idx="2">
                  <c:v>102300</c:v>
                </c:pt>
                <c:pt idx="3">
                  <c:v>102316</c:v>
                </c:pt>
                <c:pt idx="4">
                  <c:v>102324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14-461C-A1E4-734AB0E1D0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Sierra Leone People's Party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1">
                  <c:v>788</c:v>
                </c:pt>
                <c:pt idx="2">
                  <c:v>788</c:v>
                </c:pt>
                <c:pt idx="3">
                  <c:v>788</c:v>
                </c:pt>
                <c:pt idx="4">
                  <c:v>788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14-461C-A1E4-734AB0E1D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533416"/>
        <c:axId val="436539648"/>
      </c:lineChart>
      <c:dateAx>
        <c:axId val="436533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539648"/>
        <c:crosses val="autoZero"/>
        <c:auto val="1"/>
        <c:lblOffset val="100"/>
        <c:baseTimeUnit val="days"/>
      </c:dateAx>
      <c:valAx>
        <c:axId val="436539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53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APC - All Peoples Congress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2">
                  <c:v>-4.4660801214773801E-3</c:v>
                </c:pt>
                <c:pt idx="3">
                  <c:v>0</c:v>
                </c:pt>
                <c:pt idx="4">
                  <c:v>-4.4662795891022801E-3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8A-4FEE-8BA0-9AA66E0CD4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Ernest Bai Koroma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2">
                  <c:v>4.2328042328042298E-2</c:v>
                </c:pt>
                <c:pt idx="3">
                  <c:v>0</c:v>
                </c:pt>
                <c:pt idx="4">
                  <c:v>0.12693039983075899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8A-4FEE-8BA0-9AA66E0CD4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Julius Maada Bio 2018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2">
                  <c:v>7.8207484456262501E-3</c:v>
                </c:pt>
                <c:pt idx="3">
                  <c:v>1.5640273704789799E-2</c:v>
                </c:pt>
                <c:pt idx="4">
                  <c:v>7.8189139528519504E-3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D8A-4FEE-8BA0-9AA66E0CD4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Sierra Leone People's Party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D8A-4FEE-8BA0-9AA66E0CD4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514392"/>
        <c:axId val="436518656"/>
      </c:lineChart>
      <c:dateAx>
        <c:axId val="436514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518656"/>
        <c:crosses val="autoZero"/>
        <c:auto val="1"/>
        <c:lblOffset val="100"/>
        <c:baseTimeUnit val="days"/>
      </c:dateAx>
      <c:valAx>
        <c:axId val="43651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51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APC - All Peoples Congress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67-48D9-A445-F294D25E58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Ernest Bai Koroma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67-48D9-A445-F294D25E58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Julius Maada Bio 2018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0.49171033080472398</c:v>
                </c:pt>
                <c:pt idx="3">
                  <c:v>0.36458536966806099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67-48D9-A445-F294D25E58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Sierra Leone People's Party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767-48D9-A445-F294D25E58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512424"/>
        <c:axId val="436518984"/>
      </c:lineChart>
      <c:dateAx>
        <c:axId val="436512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518984"/>
        <c:crosses val="autoZero"/>
        <c:auto val="1"/>
        <c:lblOffset val="100"/>
        <c:baseTimeUnit val="days"/>
      </c:dateAx>
      <c:valAx>
        <c:axId val="436518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51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APC - All Peoples Congress</c:v>
                </c:pt>
                <c:pt idx="1">
                  <c:v>Ernest Bai Koroma</c:v>
                </c:pt>
                <c:pt idx="2">
                  <c:v>Julius Maada Bio 2018</c:v>
                </c:pt>
                <c:pt idx="3">
                  <c:v>Sierra Leone People's Party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2976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03-4809-80B2-6C3F87B3DC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6528168"/>
        <c:axId val="424205584"/>
      </c:barChart>
      <c:catAx>
        <c:axId val="436528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205584"/>
        <c:crosses val="autoZero"/>
        <c:auto val="1"/>
        <c:lblAlgn val="ctr"/>
        <c:lblOffset val="100"/>
        <c:noMultiLvlLbl val="0"/>
      </c:catAx>
      <c:valAx>
        <c:axId val="42420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52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APC - All Peoples Congress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21.880500000000001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78-479F-8F32-DD24CE5B6A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Ernest Bai Koroma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4.6254999999999997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78-479F-8F32-DD24CE5B6A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Julius Maada Bio 2018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78-479F-8F32-DD24CE5B6A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Sierra Leone People's Party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0.77010000000000001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578-479F-8F32-DD24CE5B6A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5055880"/>
        <c:axId val="425057520"/>
      </c:radarChart>
      <c:catAx>
        <c:axId val="425055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57520"/>
        <c:crosses val="autoZero"/>
        <c:auto val="1"/>
        <c:lblAlgn val="ctr"/>
        <c:lblOffset val="100"/>
        <c:noMultiLvlLbl val="0"/>
      </c:catAx>
      <c:valAx>
        <c:axId val="42505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55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APC - All Peoples Congress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F1-480A-A17F-1C2861DB42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Ernest Bai Koroma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F1-480A-A17F-1C2861DB42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Julius Maada Bio 2018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0.49171033080472398</c:v>
                </c:pt>
                <c:pt idx="3">
                  <c:v>0.36458536966806099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EF1-480A-A17F-1C2861DB42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Sierra Leone People's Party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EF1-480A-A17F-1C2861DB42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059816"/>
        <c:axId val="425053584"/>
      </c:lineChart>
      <c:dateAx>
        <c:axId val="425059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53584"/>
        <c:crosses val="autoZero"/>
        <c:auto val="1"/>
        <c:lblOffset val="100"/>
        <c:baseTimeUnit val="days"/>
      </c:dateAx>
      <c:valAx>
        <c:axId val="425053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59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APC - All Peoples Congress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21.880500000000001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45-46AE-8430-D730271074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Ernest Bai Koroma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4.6254999999999997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45-46AE-8430-D730271074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Julius Maada Bio 2018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45-46AE-8430-D730271074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Sierra Leone People's Party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0.77010000000000001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45-46AE-8430-D730271074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5048992"/>
        <c:axId val="436510784"/>
      </c:radarChart>
      <c:catAx>
        <c:axId val="42504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510784"/>
        <c:crosses val="autoZero"/>
        <c:auto val="1"/>
        <c:lblAlgn val="ctr"/>
        <c:lblOffset val="100"/>
        <c:noMultiLvlLbl val="0"/>
      </c:catAx>
      <c:valAx>
        <c:axId val="436510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4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APC - All Peoples Congress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2">
                  <c:v>-4.4660801214773801E-3</c:v>
                </c:pt>
                <c:pt idx="3">
                  <c:v>0</c:v>
                </c:pt>
                <c:pt idx="4">
                  <c:v>-4.4662795891022801E-3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39-4CE8-81D5-9F8CA96122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Ernest Bai Koroma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2">
                  <c:v>4.2328042328042298E-2</c:v>
                </c:pt>
                <c:pt idx="3">
                  <c:v>0</c:v>
                </c:pt>
                <c:pt idx="4">
                  <c:v>0.12693039983075899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39-4CE8-81D5-9F8CA96122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Julius Maada Bio 2018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2">
                  <c:v>7.8207484456262501E-3</c:v>
                </c:pt>
                <c:pt idx="3">
                  <c:v>1.5640273704789799E-2</c:v>
                </c:pt>
                <c:pt idx="4">
                  <c:v>7.8189139528519504E-3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539-4CE8-81D5-9F8CA96122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Sierra Leone People's Party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539-4CE8-81D5-9F8CA96122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966400"/>
        <c:axId val="389967056"/>
      </c:lineChart>
      <c:dateAx>
        <c:axId val="389966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67056"/>
        <c:crosses val="autoZero"/>
        <c:auto val="1"/>
        <c:lblOffset val="100"/>
        <c:baseTimeUnit val="days"/>
      </c:dateAx>
      <c:valAx>
        <c:axId val="38996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6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Julius Maada Bio 2018</c:v>
                </c:pt>
                <c:pt idx="1">
                  <c:v>APC - All Peoples Congress</c:v>
                </c:pt>
                <c:pt idx="2">
                  <c:v>Ernest Bai Koroma</c:v>
                </c:pt>
                <c:pt idx="3">
                  <c:v>Sierra Leone People's Party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102324</c:v>
                </c:pt>
                <c:pt idx="1">
                  <c:v>22389</c:v>
                </c:pt>
                <c:pt idx="2">
                  <c:v>4733</c:v>
                </c:pt>
                <c:pt idx="3">
                  <c:v>788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A7-4679-8796-61BCA0041E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APC - All Peoples Congress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Link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9A-4E28-9215-78D1B4EF82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Ernest Bai Koroma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Link</c:v>
                </c:pt>
                <c:pt idx="1">
                  <c:v>Photo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9A-4E28-9215-78D1B4EF82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Julius Maada Bio 2018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Link</c:v>
                </c:pt>
                <c:pt idx="1">
                  <c:v>Photo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246</c:v>
                </c:pt>
                <c:pt idx="1">
                  <c:v>1120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9A-4E28-9215-78D1B4EF824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Sierra Leone People's Party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Link</c:v>
                </c:pt>
                <c:pt idx="1">
                  <c:v>Photo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9A-4E28-9215-78D1B4EF82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8373368"/>
        <c:axId val="438378288"/>
      </c:barChart>
      <c:catAx>
        <c:axId val="438373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378288"/>
        <c:crosses val="autoZero"/>
        <c:auto val="1"/>
        <c:lblAlgn val="ctr"/>
        <c:lblOffset val="100"/>
        <c:noMultiLvlLbl val="0"/>
      </c:catAx>
      <c:valAx>
        <c:axId val="43837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373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Negative Reactions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0.167084377610693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6A-489A-BD63-4EB18FE81A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Positive Reactions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100</c:v>
                </c:pt>
                <c:pt idx="1">
                  <c:v>99.832915622389294</c:v>
                </c:pt>
                <c:pt idx="2">
                  <c:v>100</c:v>
                </c:pt>
                <c:pt idx="3">
                  <c:v>100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6A-489A-BD63-4EB18FE81A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8384192"/>
        <c:axId val="438387472"/>
      </c:areaChart>
      <c:dateAx>
        <c:axId val="43838419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387472"/>
        <c:crosses val="autoZero"/>
        <c:auto val="1"/>
        <c:lblOffset val="100"/>
        <c:baseTimeUnit val="days"/>
      </c:dateAx>
      <c:valAx>
        <c:axId val="43838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3841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APC - All Peoples Congress</c:v>
                </c:pt>
                <c:pt idx="1">
                  <c:v>Ernest Bai Koroma</c:v>
                </c:pt>
                <c:pt idx="2">
                  <c:v>Julius Maada Bio 2018</c:v>
                </c:pt>
                <c:pt idx="3">
                  <c:v>Sierra Leone People's Party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2">
                  <c:v>2579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78-4025-9D5B-CB9B07DF94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APC - All Peoples Congress</c:v>
                </c:pt>
                <c:pt idx="1">
                  <c:v>Ernest Bai Koroma</c:v>
                </c:pt>
                <c:pt idx="2">
                  <c:v>Julius Maada Bio 2018</c:v>
                </c:pt>
                <c:pt idx="3">
                  <c:v>Sierra Leone People's Party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2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78-4025-9D5B-CB9B07DF94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APC - All Peoples Congress</c:v>
                </c:pt>
                <c:pt idx="1">
                  <c:v>Ernest Bai Koroma</c:v>
                </c:pt>
                <c:pt idx="2">
                  <c:v>Julius Maada Bio 2018</c:v>
                </c:pt>
                <c:pt idx="3">
                  <c:v>Sierra Leone People's Party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78-4025-9D5B-CB9B07DF94C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APC - All Peoples Congress</c:v>
                </c:pt>
                <c:pt idx="1">
                  <c:v>Ernest Bai Koroma</c:v>
                </c:pt>
                <c:pt idx="2">
                  <c:v>Julius Maada Bio 2018</c:v>
                </c:pt>
                <c:pt idx="3">
                  <c:v>Sierra Leone People's Party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78-4025-9D5B-CB9B07DF94C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APC - All Peoples Congress</c:v>
                </c:pt>
                <c:pt idx="1">
                  <c:v>Ernest Bai Koroma</c:v>
                </c:pt>
                <c:pt idx="2">
                  <c:v>Julius Maada Bio 2018</c:v>
                </c:pt>
                <c:pt idx="3">
                  <c:v>Sierra Leone People's Party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78-4025-9D5B-CB9B07DF94C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APC - All Peoples Congress</c:v>
                </c:pt>
                <c:pt idx="1">
                  <c:v>Ernest Bai Koroma</c:v>
                </c:pt>
                <c:pt idx="2">
                  <c:v>Julius Maada Bio 2018</c:v>
                </c:pt>
                <c:pt idx="3">
                  <c:v>Sierra Leone People's Party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B78-4025-9D5B-CB9B07DF94C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APC - All Peoples Congress</c:v>
                </c:pt>
                <c:pt idx="1">
                  <c:v>Ernest Bai Koroma</c:v>
                </c:pt>
                <c:pt idx="2">
                  <c:v>Julius Maada Bio 2018</c:v>
                </c:pt>
                <c:pt idx="3">
                  <c:v>Sierra Leone People's Party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2">
                  <c:v>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B78-4025-9D5B-CB9B07DF94C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APC - All Peoples Congress</c:v>
                </c:pt>
                <c:pt idx="1">
                  <c:v>Ernest Bai Koroma</c:v>
                </c:pt>
                <c:pt idx="2">
                  <c:v>Julius Maada Bio 2018</c:v>
                </c:pt>
                <c:pt idx="3">
                  <c:v>Sierra Leone People's Party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2">
                  <c:v>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B78-4025-9D5B-CB9B07DF94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8392064"/>
        <c:axId val="438383864"/>
      </c:barChart>
      <c:catAx>
        <c:axId val="43839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383864"/>
        <c:crosses val="autoZero"/>
        <c:auto val="1"/>
        <c:lblAlgn val="ctr"/>
        <c:lblOffset val="100"/>
        <c:noMultiLvlLbl val="0"/>
      </c:catAx>
      <c:valAx>
        <c:axId val="43838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39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1CC64-E4C7-4868-8256-5A343C3F3A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C00E95-FB78-4C03-8CAC-82B6C20C2F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Larocca Engineering</a:t>
            </a:r>
          </a:p>
        </p:txBody>
      </p:sp>
    </p:spTree>
    <p:extLst>
      <p:ext uri="{BB962C8B-B14F-4D97-AF65-F5344CB8AC3E}">
        <p14:creationId xmlns:p14="http://schemas.microsoft.com/office/powerpoint/2010/main" val="589228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752DF-F399-438B-92FE-C16063DA5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0321C1-3A55-4765-9A19-4FD442B4A6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454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2249405453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7782112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8420256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197472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82245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43068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6708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58816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48923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90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897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51050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6547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0795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461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Julius Maada Bio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573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APC - All Peoples Congress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791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Ernest Bai Koroma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632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Sierra Leone People's Party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703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3C2B1-FCFA-4843-82D9-801AD20BE7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01/17/2022 - 01/21/2022</a:t>
            </a:r>
          </a:p>
        </p:txBody>
      </p:sp>
    </p:spTree>
    <p:extLst>
      <p:ext uri="{BB962C8B-B14F-4D97-AF65-F5344CB8AC3E}">
        <p14:creationId xmlns:p14="http://schemas.microsoft.com/office/powerpoint/2010/main" val="1190081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D8D97-6505-4ABF-90D2-D672C1A6C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250528-E75C-470A-AEBD-1F09E67D6A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02656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B58A5-FFCC-4B60-8C7D-12AC80D4F6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01/17/2022 - 01/21/2022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7260E-7DFB-421A-B380-4CDD74F74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818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CBB80-040B-4904-B23C-CA6B036E0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BB54F7-0031-486C-B90F-8C225829DD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8525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31E537-672C-4A26-A76B-B3C9AF9E25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01/17/2022 - 01/21/2022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9C634-75BF-44C9-9338-AE69EA528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469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B0BAF-4B36-4EA7-A5AF-5FC119C03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A1F6B5-C0BC-4982-BB3C-0DF9201DA5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4107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8A883F-E17C-4933-A1C2-107D44C8D6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01/17/2022 - 01/21/2022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33990-FA6A-45E5-9F28-FC895CC8D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424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0D057-EB81-40C4-AFA1-7DB29BF72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C1F273-465F-442E-87BD-7C2161EA8A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0875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09324-8550-4444-AB8E-255F55E969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01/17/2022 - 01/21/2022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C0B5D2-9724-4DD1-A513-4A5D90F36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553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A7EF3-C25C-422D-B4BB-AEE922AB8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947168-1F5D-42FC-BCCF-66ABBEAB4E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9487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172432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53486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94166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42256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36069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8497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07059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05938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60701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1491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912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Julius Maada Bio 2018 - 2022-01-20 22:09:31</a:t>
                      </a:r>
                      <a:r>
                        <a:rPr lang="es-ES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01/22/2022 08:45:47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337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Julius Maada Bio 2018 - 2022-01-19 19:03:42</a:t>
                      </a:r>
                      <a:r>
                        <a:rPr lang="es-ES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01/22/2022 08:45:47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603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Julius Maada Bio 2018 - 2022-01-19 17:05:43</a:t>
                      </a:r>
                      <a:r>
                        <a:rPr lang="es-ES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01/22/2022 02:53:21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185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Julius Maada Bio 2018 - 2022-01-18 18:58:23</a:t>
                      </a:r>
                      <a:r>
                        <a:rPr lang="es-ES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01/22/2022 08:45:47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1.2924 %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27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Julius Maada Bio 2018 - 2022-01-17 20:40:21</a:t>
                      </a:r>
                      <a:r>
                        <a:rPr lang="es-ES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01/21/2022 14:48:26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520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9D733-8C72-4610-BFBF-83D641DE9E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01/17/2022 - 01/21/2022</a:t>
            </a:r>
          </a:p>
        </p:txBody>
      </p:sp>
    </p:spTree>
    <p:extLst>
      <p:ext uri="{BB962C8B-B14F-4D97-AF65-F5344CB8AC3E}">
        <p14:creationId xmlns:p14="http://schemas.microsoft.com/office/powerpoint/2010/main" val="2500657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A0FBB-B51F-4CCC-87CE-298BFD807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09853E-28A7-4EFB-A4D4-CE6465B250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35456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4AAEBC-7E6E-41B7-ADBA-1891880CD8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01/17/2022 - 01/21/2022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1E8E9-5F18-4F15-8044-1183B1A42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968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0551A-B469-4213-8E48-01493B472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C28126-A8AE-4C1D-8FAD-813B4D83F2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4903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CDC4FC-542E-448F-BE6E-B865B9B643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01/17/2022 - 01/21/2022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21E5A-AB55-498F-8DA1-61D6D99C4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726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EDA7E-03E6-48B9-BAF5-76CAE8867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996CA3-E9A3-4969-840A-F76D2A832B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79247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7D1E50-BC72-40DA-837C-B0776D5E02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01/17/2022 - 01/21/2022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C15B8-E119-4AA0-9B7E-9A3758856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686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A185A-0651-4B85-AEFD-6A1400084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84BCEA-4080-4E7F-8FC5-A56D743653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2077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874349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4391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4340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3146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4158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1063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6551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6180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123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APC - All Peoples Congress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472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Ernest Bai Koroma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238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Julius Maada Bio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50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Sierra Leone People's Party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461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495AB-36C6-4F53-8A91-61478368DB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12/22/2021 - 01/21/2022</a:t>
            </a:r>
          </a:p>
        </p:txBody>
      </p:sp>
    </p:spTree>
    <p:extLst>
      <p:ext uri="{BB962C8B-B14F-4D97-AF65-F5344CB8AC3E}">
        <p14:creationId xmlns:p14="http://schemas.microsoft.com/office/powerpoint/2010/main" val="2906251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B46D5-3DF8-4EE5-8AE5-A6C90E14C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F7D010-305F-4E48-B22C-C8F008DDAF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7611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8F24E-55EB-4831-B2BB-51C1D12DA9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01/17/2022 - 01/21/2022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33FF7-AA52-4B65-8905-012071EA4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781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EC2E7-43FB-41BB-8663-BCD5D6995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9F1FC4-DE77-48E8-8A44-733CEE5A56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6551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2D239A-32F4-4145-9DCE-CF5474103F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01/17/2022 - 01/21/2022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CEDCE-E88B-4498-82E5-E0055827E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759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94C5B-F61B-470B-875C-5C448FFA6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2E5A77-0281-473C-8893-09CC6B7425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9110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2316533594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4281494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1012900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7909298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60438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2414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96524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2902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5414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02238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96753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288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8040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1150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173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Julius Maada Bio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331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APC - All Peoples Congress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01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Ernest Bai Koroma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564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Sierra Leone People's Party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000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1BB44C-2F82-4A61-B52C-72A7F8539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01/17/2022 - 01/21/2022</a:t>
            </a:r>
          </a:p>
        </p:txBody>
      </p:sp>
    </p:spTree>
    <p:extLst>
      <p:ext uri="{BB962C8B-B14F-4D97-AF65-F5344CB8AC3E}">
        <p14:creationId xmlns:p14="http://schemas.microsoft.com/office/powerpoint/2010/main" val="2904897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D21D3-3C83-4905-9E30-8C613ED4D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Per Post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B32015-9D97-454D-B487-CBBDFF4FF5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06545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B39540-7C3F-41E1-AE8A-E8C7501EAF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01/17/2022 - 01/21/2022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0BAB81-C184-4AC5-AA88-FA9C3FCE7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140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B52FF-8097-4342-AEEE-A0FBB13C8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Positive/Negative Reaction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D76E61-9F07-48A5-A5FC-2100A0A5A4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0221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EFA38-9C2C-4705-817E-BE4F0BC120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01/17/2022 - 01/21/2022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53F79-22B8-40E0-8111-5F0F046BC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027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FC5FB-8363-40E7-81EF-566489ADE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946AF8-647A-4C50-B01B-1E9E0A4F10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2777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A697D5-616E-4B97-ABAB-721B37A3E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01/17/2022 - 01/21/2022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35F2D-E6D8-4E6A-86E9-743431149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5465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701</Words>
  <Application>Microsoft Office PowerPoint</Application>
  <PresentationFormat>On-screen Show (4:3)</PresentationFormat>
  <Paragraphs>286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quintly_template</vt:lpstr>
      <vt:lpstr>Overview</vt:lpstr>
      <vt:lpstr>Facebook Key Metrics Table | All profiles</vt:lpstr>
      <vt:lpstr>Facebook Page Likes Total | All profiles</vt:lpstr>
      <vt:lpstr>Facebook Fans Change Rate | All profiles</vt:lpstr>
      <vt:lpstr>Facebook Interaction Rate | All profiles</vt:lpstr>
      <vt:lpstr>Facebook Total Interactions | All profiles</vt:lpstr>
      <vt:lpstr>Facebook Own Posts Table | All profiles</vt:lpstr>
      <vt:lpstr>Facebook Key Metrics Radar | All profiles</vt:lpstr>
      <vt:lpstr>Facebook Interaction Rate | All profiles</vt:lpstr>
      <vt:lpstr>Facebook Key Metrics Radar | All profiles</vt:lpstr>
      <vt:lpstr>Facebook Fans Table | All profiles</vt:lpstr>
      <vt:lpstr>Facebook Fans Change Rate | All profiles</vt:lpstr>
      <vt:lpstr>Facebook Fan Distribution | All profiles</vt:lpstr>
      <vt:lpstr>Facebook Key Metrics Table | All profiles</vt:lpstr>
      <vt:lpstr>Facebook Interactions Per Post By Post Type | All profiles</vt:lpstr>
      <vt:lpstr>Facebook Positive/Negative Reaction Distribution | All profiles</vt:lpstr>
      <vt:lpstr>Facebook Interactions Distribution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Peiniger</dc:creator>
  <cp:lastModifiedBy>Frederik Peiniger</cp:lastModifiedBy>
  <cp:revision>1</cp:revision>
  <dcterms:created xsi:type="dcterms:W3CDTF">2022-01-22T11:11:14Z</dcterms:created>
  <dcterms:modified xsi:type="dcterms:W3CDTF">2022-01-22T11:12:09Z</dcterms:modified>
</cp:coreProperties>
</file>