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Ernest Bai Koroma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50.719900000000003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40.282200000000003</c:v>
                </c:pt>
                <c:pt idx="5">
                  <c:v>66.428600000000003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15-4552-957D-459C79E9E1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President Julius Maada Bio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84.615399999999994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15-4552-957D-459C79E9E1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7736864"/>
        <c:axId val="377736208"/>
      </c:radarChart>
      <c:catAx>
        <c:axId val="37773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36208"/>
        <c:crosses val="autoZero"/>
        <c:auto val="1"/>
        <c:lblAlgn val="ctr"/>
        <c:lblOffset val="100"/>
        <c:noMultiLvlLbl val="0"/>
      </c:catAx>
      <c:valAx>
        <c:axId val="377736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73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66696-AD94-48A7-A678-8BB03A8FF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AE2B7C-08AB-46EF-AD02-4B67FD0D8F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3796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3CA2D-FB90-407B-A149-061ABF5601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12/23/2021 - 01/21/2022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F9091-29DE-4DEC-B7AD-5149D8660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6156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Radar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Radar | All profiles</dc:title>
  <dc:creator>Frederik Peiniger</dc:creator>
  <cp:lastModifiedBy>Frederik Peiniger</cp:lastModifiedBy>
  <cp:revision>1</cp:revision>
  <dcterms:created xsi:type="dcterms:W3CDTF">2022-01-22T10:35:44Z</dcterms:created>
  <dcterms:modified xsi:type="dcterms:W3CDTF">2022-01-22T10:36:02Z</dcterms:modified>
</cp:coreProperties>
</file>