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37484-2E9B-40C2-84A0-8B5872AC1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5C4CB9-B17E-40AF-BD3D-29F5EC038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418673"/>
              </p:ext>
            </p:extLst>
          </p:nvPr>
        </p:nvGraphicFramePr>
        <p:xfrm>
          <a:off x="457200" y="1731963"/>
          <a:ext cx="7159753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08236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5507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5607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7090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029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4551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9211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1168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4472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4222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880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0395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45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5277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32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President Julius Maada 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23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Ernest Bai Koroma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851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662D8-90FC-4F89-8ED3-9987EFC8E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12/01/2021 - 01/17/2022</a:t>
            </a:r>
          </a:p>
        </p:txBody>
      </p:sp>
    </p:spTree>
    <p:extLst>
      <p:ext uri="{BB962C8B-B14F-4D97-AF65-F5344CB8AC3E}">
        <p14:creationId xmlns:p14="http://schemas.microsoft.com/office/powerpoint/2010/main" val="2621927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All profiles</dc:title>
  <dc:creator>Frederik Peiniger</dc:creator>
  <cp:lastModifiedBy>Frederik Peiniger</cp:lastModifiedBy>
  <cp:revision>1</cp:revision>
  <dcterms:created xsi:type="dcterms:W3CDTF">2022-01-22T10:13:07Z</dcterms:created>
  <dcterms:modified xsi:type="dcterms:W3CDTF">2022-01-22T10:13:18Z</dcterms:modified>
</cp:coreProperties>
</file>