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7DC09-6BD6-4087-841D-0AD064DD50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Note Intranet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0AAD4A-38B9-4911-8E36-1DEB8C0B30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RTBF</a:t>
            </a:r>
          </a:p>
        </p:txBody>
      </p:sp>
    </p:spTree>
    <p:extLst>
      <p:ext uri="{BB962C8B-B14F-4D97-AF65-F5344CB8AC3E}">
        <p14:creationId xmlns:p14="http://schemas.microsoft.com/office/powerpoint/2010/main" val="1729193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427AE-AE3D-4DD9-8AC2-F31D93FC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Publications Facebook | All RTBF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49944-3539-4A89-969E-F26DF2DF4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546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927618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9396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42135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43750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733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521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502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754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523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941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820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Vignette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Réact°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 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42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Sport - 2023-08-20 21:04:44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président de la Fédération espagnole, Luis Rubiales, a forcé un baiser sur la bouche à Jennifer Hermoso lors de la remise des médailles… 
Vu les antécédents espagnols l’image fait grand bruit sur les réseaux sociaux. 
La joueuse a indiqué dans un Live Instagram ne pas avoir apprécié le moment. 🗣️ « Qu'est-ce que j'allais faire ? Je n'ai pas aimé ça ». 
Luis Rubiales, en poste depuis 2018, a par ailleurs été accusé d’avoir organisé des orgies avec l’argent de la fédération en septembre dernier.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https://quintly-image-storage.s3.amazonaws.com/463acf6fa7f9eb0e2ba2261280c0caf9/1f55ca7c1a029a4d82e2a4db6b2045e9.jpg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2407910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65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91611-5206-455F-94AF-CA7C690A4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515262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E134-2B9A-4294-9D53-E29B273B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Publications Facebook | All RTBF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7FF53B-2203-40EA-816E-14EEFF0EE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2539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3644347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820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4688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15155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607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174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235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723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02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876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647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Vignette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Réact°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 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37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Info - 2023-08-18 09:03:00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Les travaux ont débuté il y a 10 ans et devaient, à la base, être terminés en 2015.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https://quintly-image-storage.s3.amazonaws.com/356dac17fb7e4c6c62a658fb2a6a87d6/a895707c95561b18de69438d8922cdff.jpg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Podcast #Investigation : retour sur le chantier de la gare de Mons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41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EA929-634C-4D25-8150-1C8E51D33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829148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27DC0-9034-499B-BC72-538A8952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Publications Facebook | All RTBF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EACF6-F801-404C-A9B3-BC9E1F4C7F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777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361168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402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618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55701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779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694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794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617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156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08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848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Vignette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Réact°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 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32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Info - 2023-08-16 08:50:42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Cette année, la rentrée scolaire aura lieu le lundi 28 août.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https://quintly-image-storage.s3.amazonaws.com/356dac17fb7e4c6c62a658fb2a6a87d6/648236a867ef2c5ba9fd94736f7c9e73.jpg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Année scolaire 2023-2024 : le calendrier des congés en Fédération Wallonie-Bruxelles - rtbf.be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82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9260E-E242-43E5-A352-67170C182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2018389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36C5-B20E-4365-A097-D0604CDB4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Publications Facebook | All RTBF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FCB1D-EA66-4EB1-ABC3-0B4CAB35A5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834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417735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749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69083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78811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595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972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577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178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770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3186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510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Vignette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Réact°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 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7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Sport - 2023-08-14 14:37:49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champion italien Paolo Bettini est revenu sur les performances des deux stars belges : Remco Evenepoel et Wout van Aert. 🇧🇪
Si le "grillon", de son surnom, se montre dithyrambique envers Remco, Bettini se veut plus sévère avec le coureur de la Jumbo-Visma. 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https://quintly-image-storage.s3.amazonaws.com/463acf6fa7f9eb0e2ba2261280c0caf9/51193d09a080eab18b66de650a07f805.jpg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413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9F7E3-5C7B-4A24-B998-525AA8876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2600543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608BE-6BA5-40BD-B1D8-2279E723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Publications Facebook | All RTBF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3A803-0F03-4B59-9F46-7B3CB4297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8511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314066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3114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51486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39289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758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742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3687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473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19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172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03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Vignette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Réact°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Clics 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3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Info - 2023-08-19 20:45:02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Une portion de plage leur est réservée pour les protéger des passants qui voudraient les caresser ou tenter de les remettre à l'eau.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https://quintly-image-storage.s3.amazonaws.com/356dac17fb7e4c6c62a658fb2a6a87d6/9ac5e00d5a8ec89773714becdf4c2876.jpg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 Ostende, les phoques ont leur propre plage privée - rtbf.be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363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C617F-C087-48EF-85CC-00ABC3D3D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3849793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FC129-BBFB-453D-A128-0CBD36FB9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Publications Instagram | All RTBF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38705-FF1D-4BD8-90F1-250961D2D2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23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64538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02052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168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347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317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283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596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960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09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Vignette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3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musiq3rtbf - 2023-08-16 16:27:45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“pizzicato fatal” de Christine J. Lee lors de la finale du Concours Reine Elisabeth 2017. 🤭
Œuvre - Toshio Hosokawa : Sublimation
#RTBF #CMIREB #Musiq3 #Cello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https://quintly-image-storage.s3.amazonaws.com/c0ae254ef863ca442ff9f2b180a51043/6c5de0ef6cbdea0cf04e319f525242e9.jpg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vews_rtbf - 2023-08-17 11:39:02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Les bouquets de fleurs, tu connais 💐. Mais savais-tu qu’une boutique des Marolles propose des bouquets de “fucks” ? 
👉 Ça se passe dans le temple du Kitsch, chez Lundi Di. Lark nous en explique l’idée. 
Et toi, tu l’offrirais à qui 😏👉? 
#kitschdecor #vintage #kitsch #queer #bruxelles #belgium #kitsch #marolles #marollesbruxelles #kitschshop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https://quintly-image-storage.s3.amazonaws.com/25a3e3ee72d762c6651739bd81e80ab5/7bbd35f112cca818501617966b0197bf.jpg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927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82B72-5D9C-477A-8C82-214442818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939693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D27F2-61BA-4AEE-8F1C-B249EE0A8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Publications Instagram | All RTBF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DF35E-FF5C-4A1F-82CC-B847C0885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2117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4108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2909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2010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159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842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327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5388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91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88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Vignette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12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legrandcactus - 2023-08-20 20:01:34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Quand Emmanuel Macron et Elisabeth Borne nomme Christophe Willem ministre de la Culture !
#sketch #comedy #macron #borne #christophewillem #legrandcactus #kody #ElisabethBorne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https://quintly-image-storage.s3.amazonaws.com/3da4fe20bb8e248156157fddf92df26d/2385e18b179cb2fd9c2e3222d1c62f47.jpg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1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legrandcactus - 2023-08-14 20:00:42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surprenante Miss Fléron, candidate Miss Wallonie-Bruxelles !
#sketch #comedy #IsabelleHauben #legrandcactus #tvshow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https://quintly-image-storage.s3.amazonaws.com/3da4fe20bb8e248156157fddf92df26d/cc6b5511d6be1f5c55fe0a88f7ab514f.jpg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377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C5B49-6FE3-4C3C-8A5E-98139B3E8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416985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DF390-465B-4BB1-8058-18FF29CF6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Publications Instagram | All RTBF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740327-FB19-4AA3-8BB6-096202090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02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15359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10919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1652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988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8461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890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570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580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88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Vignette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30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rtbfsport - 2023-08-20 21:04:19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président de la Fédération espagnole, Luis Rubiales, a forcé un baiser sur la bouche à Jennifer Hermoso lors de la remise des médailles… 
Vu les antécédents espagnols l’image fait grand bruit sur les réseaux sociaux. 
La joueuse a indiqué dans un Live Instagram ne pas avoir apprécié le moment. 🗣️ « Qu'est-ce que j'allais faire ? Je n'ai pas aimé ça ». 
Luis Rubiales, en poste depuis 2018, a par ailleurs été accusé d’avoir organisé des orgies avec l’argent de la fédération en septembre dernier.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https://quintly-image-storage.s3.amazonaws.com/8b8aeb66d3ba70ce50f0d7210b7579f2/6a52cc65d302baa794d2420502f6ef83.jpg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559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D48BF-5D78-4026-A69F-6993B8C36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1510193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12F4-0481-4C1D-9DBB-7C9A17EF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Top vidéos | All RTBF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597C2-2131-4112-9748-1FA4ECDBC6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310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058175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82955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77472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961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796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766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600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56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26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RTBF Info - 2023-08-19 15:11:13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https://i.ytimg.com/vi/axJm1Ztqd0c/hqdefault.jpg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Auvio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6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RTBF Info - 2023-08-15 09:53:42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https://i.ytimg.com/vi/r6tC7vZ4XuA/hqdefault.jpg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Auvio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39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RTBF Info - 2023-08-16 17:42:07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https://i.ytimg.com/vi/ODF2-Mzk92M/hqdefault.jpg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Auvio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1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RTBF - 2023-08-17 11:00:25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https://i.ytimg.com/vi/j5hxjNUcDPI/hqdefault.jpg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Podcast, Podcast OVNIS, La Première, Auvio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2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Le Grand Cactus - RTBF - 2023-08-20 19:00:18</a:t>
                      </a:r>
                      <a:r>
                        <a:rPr lang="fr-F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https://i.ytimg.com/vi/ZI12oEMF7rg/hqdefault.jpg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6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5905C-63BF-4F45-9244-6397CE8C6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2420660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D4A1-3B6B-4E4C-AB58-C221F26D1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 Top vues | All RTBF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4C844-8400-484E-8130-9789ECEC5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898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206664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5760942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625894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5259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0052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0926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5205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6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@tarmac - 2023-08-17 20:01:12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https://quintly-image-storage.s3.amazonaws.com/7e49b6f262a6ecef325e03b8dbe8d860/9c508255ec8befdca0c98023936093a0.jpg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Tarmac Une sale enroule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1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@story.privee - 2023-08-15 18:00:00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https://quintly-image-storage.s3.amazonaws.com/0cf69b416658d63985ffcf654136aaa4/d645bc6a0fb7087de289b08896ab82bf.jpg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26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@legrandcactus - 2023-08-20 18:55:53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https://quintly-image-storage.s3.amazonaws.com/ea38427b4f5a0adc5f2cc67eef913d6d/6389e5992d9df1aedd070bbd5ee2d7c0.jpg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05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@rtbf_ixpe - 2023-08-19 17:30:00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https://quintly-image-storage.s3.amazonaws.com/2db3fe9f94bcc10dbb484bd31da3ab54/e7e375bffc0e9bade5993c176df572af.jpg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3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@legrandcactus - 2023-08-14 21:33:41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https://quintly-image-storage.s3.amazonaws.com/ea38427b4f5a0adc5f2cc67eef913d6d/0b44d0a846ca121a831445bf0068ef5d.jpg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857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D6987-743F-4758-B79D-2B54569F0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08/14/2023 - 08/20/2023</a:t>
            </a:r>
          </a:p>
        </p:txBody>
      </p:sp>
    </p:spTree>
    <p:extLst>
      <p:ext uri="{BB962C8B-B14F-4D97-AF65-F5344CB8AC3E}">
        <p14:creationId xmlns:p14="http://schemas.microsoft.com/office/powerpoint/2010/main" val="13587858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1381</Words>
  <Application>Microsoft Office PowerPoint</Application>
  <PresentationFormat>On-screen Show (4:3)</PresentationFormat>
  <Paragraphs>289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Note Intranet</vt:lpstr>
      <vt:lpstr>Facebook Publications Facebook | All RTBF - 1 of 5</vt:lpstr>
      <vt:lpstr>Facebook Publications Facebook | All RTBF - 2 of 5</vt:lpstr>
      <vt:lpstr>Facebook Publications Facebook | All RTBF - 3 of 5</vt:lpstr>
      <vt:lpstr>Facebook Publications Facebook | All RTBF - 4 of 5</vt:lpstr>
      <vt:lpstr>Facebook Publications Facebook | All RTBF - 5 of 5</vt:lpstr>
      <vt:lpstr>Instagram Publications Instagram | All RTBF - 1 of 3</vt:lpstr>
      <vt:lpstr>Instagram Publications Instagram | All RTBF - 2 of 3</vt:lpstr>
      <vt:lpstr>Instagram Publications Instagram | All RTBF - 3 of 3</vt:lpstr>
      <vt:lpstr>Youtube YouTube Top vidéos | All RTBF</vt:lpstr>
      <vt:lpstr>Tiktok TikTok  Top vues | All RTBF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 Intranet</dc:title>
  <dc:creator>Frederik Born</dc:creator>
  <cp:lastModifiedBy>Frederik Born</cp:lastModifiedBy>
  <cp:revision>1</cp:revision>
  <dcterms:created xsi:type="dcterms:W3CDTF">2023-08-22T13:46:45Z</dcterms:created>
  <dcterms:modified xsi:type="dcterms:W3CDTF">2023-08-22T13:47:05Z</dcterms:modified>
</cp:coreProperties>
</file>