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2" r:id="rId6"/>
    <p:sldId id="263" r:id="rId7"/>
    <p:sldId id="264" r:id="rId8"/>
    <p:sldId id="266" r:id="rId9"/>
    <p:sldId id="267" r:id="rId10"/>
    <p:sldId id="268" r:id="rId11"/>
    <p:sldId id="270" r:id="rId12"/>
    <p:sldId id="271" r:id="rId13"/>
    <p:sldId id="272" r:id="rId14"/>
    <p:sldId id="274" r:id="rId15"/>
    <p:sldId id="275" r:id="rId16"/>
    <p:sldId id="276" r:id="rId17"/>
    <p:sldId id="278" r:id="rId18"/>
    <p:sldId id="279" r:id="rId19"/>
    <p:sldId id="280" r:id="rId20"/>
    <p:sldId id="282" r:id="rId21"/>
    <p:sldId id="283" r:id="rId22"/>
    <p:sldId id="284" r:id="rId23"/>
    <p:sldId id="286" r:id="rId24"/>
    <p:sldId id="287" r:id="rId25"/>
    <p:sldId id="288" r:id="rId26"/>
    <p:sldId id="290" r:id="rId27"/>
    <p:sldId id="291" r:id="rId28"/>
    <p:sldId id="292" r:id="rId29"/>
    <p:sldId id="294" r:id="rId30"/>
    <p:sldId id="295" r:id="rId31"/>
    <p:sldId id="296" r:id="rId32"/>
    <p:sldId id="298" r:id="rId33"/>
    <p:sldId id="299" r:id="rId34"/>
    <p:sldId id="300" r:id="rId35"/>
    <p:sldId id="302" r:id="rId36"/>
    <p:sldId id="303" r:id="rId37"/>
    <p:sldId id="304" r:id="rId38"/>
    <p:sldId id="306" r:id="rId39"/>
    <p:sldId id="307" r:id="rId40"/>
    <p:sldId id="308" r:id="rId41"/>
    <p:sldId id="310" r:id="rId42"/>
    <p:sldId id="311" r:id="rId43"/>
    <p:sldId id="312" r:id="rId44"/>
    <p:sldId id="314" r:id="rId45"/>
    <p:sldId id="315" r:id="rId46"/>
    <p:sldId id="316" r:id="rId47"/>
    <p:sldId id="318" r:id="rId48"/>
    <p:sldId id="319" r:id="rId49"/>
    <p:sldId id="320" r:id="rId5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1"/>
      <p:bold r:id="rId52"/>
      <p:italic r:id="rId53"/>
      <p:boldItalic r:id="rId5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3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1.fntdata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26C4A-2FBC-4188-B388-18BEAF870F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Historique pour Copro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B5DF57-289C-4362-AFBE-13C7CF6634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RTBF</a:t>
            </a:r>
          </a:p>
        </p:txBody>
      </p:sp>
    </p:spTree>
    <p:extLst>
      <p:ext uri="{BB962C8B-B14F-4D97-AF65-F5344CB8AC3E}">
        <p14:creationId xmlns:p14="http://schemas.microsoft.com/office/powerpoint/2010/main" val="1243185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0D96A-EA87-4D03-90C6-9233EFA22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Daily Video Views | iXPé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D3BDF8-C9A6-46A7-9D1F-76FB64717A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45220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558200068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588098775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360376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YouTube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608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01/01/2023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895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01/02/2023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626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01/03/2023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471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01/04/2023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405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01/05/2023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31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01/06/2023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6857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01/07/2023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122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01/08/2023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3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01/09/2023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7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01/10/2023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8757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F7665C-450E-4F4C-8CF3-D1F9CBBA09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280488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B586D-75BE-4DFD-BB83-6699DD80F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Daily Video Views | iXPé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166236-8ED6-4E78-A17F-0AF2E3D69E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14277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45529538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4237914036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808304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YouTube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063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01/11/2023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643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01/12/2023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930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01/13/2023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208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01/14/2023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588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01/15/2023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40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01/16/2023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593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01/17/2023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888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01/18/2023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687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01/19/2023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795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01/20/2023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6071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3709FF-4B6A-41B4-B987-2B2BB2348D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2883755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1B53A-8707-42CB-8B68-635FDA2A6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Daily Video Views | iXPé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B193D5-1D58-41C9-BBCD-453C404527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12635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03718038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769476885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064846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YouTube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75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01/21/2023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091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01/22/2023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042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01/23/2023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982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01/24/2023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497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01/25/2023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671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6B06C7-6CAC-4AE9-9C7E-E6008767EE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3241687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718C9-978C-4DB8-AA29-A0F5CC34E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Reels Daily Video Views | iXPé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72E81B-5175-497A-BBF9-04CFD1232C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06246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537">
                  <a:extLst>
                    <a:ext uri="{9D8B030D-6E8A-4147-A177-3AD203B41FA5}">
                      <a16:colId xmlns:a16="http://schemas.microsoft.com/office/drawing/2014/main" val="1334531455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3824004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851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04/27/2023 14:52:41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29282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379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07/07/2023 17:52:16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497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06/21/2023 17:36:25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125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04/04/2023 09:31:13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94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06/16/2023 13:04:11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994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02/24/2023 13:06:28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449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05/22/2023 13:04:32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68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08/04/2023 13:50:41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165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06/08/2023 13:53:24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180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06/12/2023 17:21:01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7995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BED97C-1FC1-4DBF-B15D-078BF830E3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2570582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2F68E-4738-49A5-BCCD-94994330B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Reels Daily Video Views | iXPé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49340E-268F-43FE-A861-CCCF841F0F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62292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537">
                  <a:extLst>
                    <a:ext uri="{9D8B030D-6E8A-4147-A177-3AD203B41FA5}">
                      <a16:colId xmlns:a16="http://schemas.microsoft.com/office/drawing/2014/main" val="1160820596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4210548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516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06/09/2023 15:45:04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534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07/27/2023 13:29:07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508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06/04/2023 14:27:51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934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07/02/2023 14:24:06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44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06/05/2023 18:11:21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627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05/12/2023 10:25:45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501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07/18/2023 17:15:11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746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06/12/2023 18:43:23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046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06/05/2023 16:07:48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541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06/14/2023 17:45:26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3558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E49029-2287-4440-8C5D-578D034837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1078744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FCF0F-C392-4810-ACEE-8788C6E0F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Reels Daily Video Views | iXPé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8103B8-7896-4C21-943C-42B1AE814E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66383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537">
                  <a:extLst>
                    <a:ext uri="{9D8B030D-6E8A-4147-A177-3AD203B41FA5}">
                      <a16:colId xmlns:a16="http://schemas.microsoft.com/office/drawing/2014/main" val="2581442829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4766945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394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05/19/2023 18:34:25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515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06/09/2023 12:50:07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95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06/28/2023 11:15:47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310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04/07/2023 12:13:51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436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06/19/2023 17:00:24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2224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5655E-B808-4C43-BE37-6E0B817AA3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3758677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C509B-8DD4-4C11-90FA-3B383C928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 Daily Video Views | iXPé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A5A5DE-8522-43E0-841D-9771656087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09951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50413687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4190314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106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01/02/2023 12:35:15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407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01/03/2023 11:12:29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614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01/03/2023 19:05:08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136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01/04/2023 16:55:21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36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01/05/2023 16:46:54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141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01/06/2023 16:55:38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454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01/09/2023 16:53:37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874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01/10/2023 18:52:47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297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01/11/2023 10:29:11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879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01/12/2023 14:01:55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6928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85C4D4-B58E-4D69-8247-901DE00642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758574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0DDB9-CFF0-4378-96F3-941AAA16A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 Daily Video Views | iXPé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F04AE0-0DBE-4D44-BD5C-569086D0E6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69934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54668126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2613783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323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01/14/2023 16:20:02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610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01/16/2023 21:59:11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665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01/17/2023 10:29:29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237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01/18/2023 10:39:56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411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01/18/2023 14:20:39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986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01/19/2023 10:33:00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14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01/19/2023 16:38:46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122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01/21/2023 21:31:56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902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01/23/2023 15:31:11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727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01/24/2023 09:43:26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4460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E1CD2-4B80-489A-98C6-C87A23747E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1455152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04E5F-38E7-43C6-8D6A-87AC2FF8E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 Daily Video Views | iXPé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AB911A-98A9-48BB-A54B-B2201300A4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64498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38518552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776938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621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01/24/2023 12:47:39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707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01/26/2023 11:52:19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503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01/26/2023 17:05:16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302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01/27/2023 10:02:43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612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01/27/2023 15:17:49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2396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7AB4D3-084B-429F-A84E-65E0963DF8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352677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94E3A-D727-4A9F-8D83-42C424AD9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TT Daily Video Views | iXPé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98E5F7-A45A-43FD-B507-6DCA297620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75435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10138943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9302823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TikTok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055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01/01/2023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732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01/02/2023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885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01/03/2023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373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01/04/2023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081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01/05/2023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115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01/06/2023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683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01/07/2023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150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01/08/2023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339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01/09/2023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459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01/10/2023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2525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F88C47-3573-4DF9-BF52-2B3B6864C8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773217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BEBD9-5B1F-45F3-95DE-5F8C6CDAD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TT Daily Video Views | iXPé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42C73C-36E0-4008-A151-F2B42F7A53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91855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88061958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097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TikTok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661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01/11/2023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769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01/12/2023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050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01/13/2023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85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01/14/2023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636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01/15/2023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790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01/16/2023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046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01/17/2023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226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01/18/2023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112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01/19/2023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354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01/20/2023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4979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1AEB46-B75C-4A2C-A744-2477C4DBE5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18241760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C9128-A3CC-4DA4-885A-31EE278DD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TT Daily Video Views | iXPé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DBABC0-9945-4087-968F-020604C78C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56175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07993097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660479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TikTok 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302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01/21/2023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619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01/22/2023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773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01/23/2023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485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01/24/2023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129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01/25/2023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43870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7085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BA3BA3-0283-4D63-9604-09D8D3939D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9655811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303B1-36A7-4845-B426-CBC14241D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FB heures de vision par jour | iXPé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10C865-A86E-4BF0-ADC5-A69700EC37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54622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65826135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68434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Heures de vision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719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01/01/2023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683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01/02/2023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359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01/03/2023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218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01/04/2023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212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01/05/2023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053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01/06/2023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057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01/07/2023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586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01/08/2023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919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01/09/2023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967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01/10/2023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9650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F7CD8F-D0D6-4631-947C-0860710745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10576095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83B84-341E-45C0-91F7-65BB5E660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FB heures de vision par jour | iXPé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4DAB9B-F5D9-4F3D-8D58-A62BA52696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56958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21954672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31136844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Heures de vision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595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01/11/2023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597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01/12/2023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585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01/13/2023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679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01/14/2023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819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01/15/2023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492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01/16/2023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572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01/17/2023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639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01/18/2023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799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01/19/2023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151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01/20/2023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3130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22E04F-FC26-4FB3-BC0D-12E0A512C5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40405129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854CE-B43D-406D-BD65-495F112E4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FB heures de vision par jour | iXPé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2BC9D3-343C-4984-9331-DF0CCD2A9A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28525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70517808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194144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Heures de vision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786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01/21/2023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72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01/22/2023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178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01/23/2023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934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01/24/2023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652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01/25/2023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8550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D6351F-DF7F-4B6C-A0BE-E090074FEF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19334962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A912A-B319-4EEF-BF5F-31CA4490A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Reels Video ViewTIME | iXPé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896B14-B793-4FEF-8514-ADBF01DF35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44829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537">
                  <a:extLst>
                    <a:ext uri="{9D8B030D-6E8A-4147-A177-3AD203B41FA5}">
                      <a16:colId xmlns:a16="http://schemas.microsoft.com/office/drawing/2014/main" val="4143327709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107379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Video Views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267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04/27/2023 14:52:41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932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07/07/2023 17:52:16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303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02/24/2023 13:06:28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293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04/04/2023 09:31:13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010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06/08/2023 13:53:24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25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05/22/2023 13:04:32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687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07/02/2023 14:24:06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177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05/12/2023 10:25:45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986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06/28/2023 11:15:47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942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08/04/2023 13:50:41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5553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6C66-0D1E-4A45-BE8C-CCA8D7EF5C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10338418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56A25-468D-452C-A434-CF99971E2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Reels Video ViewTIME | iXPé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015C74-29C9-4A57-B0F1-12764EC348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66197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537">
                  <a:extLst>
                    <a:ext uri="{9D8B030D-6E8A-4147-A177-3AD203B41FA5}">
                      <a16:colId xmlns:a16="http://schemas.microsoft.com/office/drawing/2014/main" val="3977768679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406881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Video Views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66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06/09/2023 15:45:04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00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06/12/2023 17:21:01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522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06/26/2023 17:41:15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621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07/03/2023 18:22:25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567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06/05/2023 18:11:21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243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06/12/2023 18:43:23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931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05/12/2023 19:50:52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894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06/04/2023 14:27:51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604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06/14/2023 17:45:26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548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06/30/2023 12:28:49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8108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2F4948-6A5F-429E-959A-43CA740EEF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29018084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D55B1-A1FF-4E5E-BBDA-FFBD0441A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Reels Video ViewTIME | iXPé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C4052B-6D69-4638-8629-34303242FF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69632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537">
                  <a:extLst>
                    <a:ext uri="{9D8B030D-6E8A-4147-A177-3AD203B41FA5}">
                      <a16:colId xmlns:a16="http://schemas.microsoft.com/office/drawing/2014/main" val="2710635724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683174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Video Views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669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07/18/2023 17:15:11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015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04/07/2023 12:13:51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174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04/26/2023 16:45:52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457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07/06/2023 09:28:17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030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08/03/2023 17:55:04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3575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786FB7-3394-46C2-A045-69FC7ABD0D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800249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72F20-FA4E-407B-A8B0-13DCF3537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Youtube YT heures de vision par jour | iXPé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C4E581-1BB7-44A7-BEC3-72D333DD26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27102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93360559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120182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Heures de vision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787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01/01/2023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676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01/02/2023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385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01/03/2023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165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01/04/2023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760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01/05/2023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109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01/06/2023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481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01/07/2023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673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01/08/2023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193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01/09/2023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216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01/10/2023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5849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834792-5912-40D9-BAF2-44C1783FD4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21955916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297E1-99F8-47B3-B916-F6787EB1E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Youtube YT heures de vision par jour | iXPé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BDE326-9828-4260-ADC6-EF1D014373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05777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32634614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345937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Heures de vision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977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01/11/2023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281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01/12/2023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779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01/13/2023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828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01/14/2023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365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01/15/2023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764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01/16/2023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844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01/17/2023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825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01/18/2023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783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01/19/2023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423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01/20/2023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6809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452A95-F126-40C4-BB1C-58175835D6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18510678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14997-46A3-4A47-BE5C-540E7C0CA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Youtube YT heures de vision par jour | iXPé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C85B28-EADB-4A9F-A999-777C0ADD81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84453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368374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7597064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Heures de vision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342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01/21/2023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867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01/22/2023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9815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01/23/2023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475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01/24/2023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931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01/25/2023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8606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13A579-904A-427D-80ED-B9E62D53BD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7267010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E5AA2-0402-4E3E-B0ED-9B21D8D16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Fb abonnements par jour | iXPé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9EF350-76D4-4D76-839E-1A1477A68D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00699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89459272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352136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nouveauxabonnements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453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01/01/2023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649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01/02/2023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062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01/03/2023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678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01/04/2023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608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01/05/2023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229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01/06/2023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686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01/07/2023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444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01/08/2023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48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01/09/2023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160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01/10/2023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6404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F82C2F-F050-4D6C-AB49-5E8823E941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38526871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66E16-3469-4AD6-9024-0C041F936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Fb abonnements par jour | iXPé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F6BD3C-448A-4EEA-83F1-F11AC69D69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54359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78962451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861766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nouveauxabonnements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303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01/11/2023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412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01/12/2023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692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01/13/2023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131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01/14/2023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179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01/15/2023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987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01/16/2023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729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01/17/2023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195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01/18/2023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536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01/19/2023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013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01/20/2023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1772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2B9440-D5D5-4FCD-8111-37738CB9FD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24305055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001CB-745B-45F9-B5D0-8FC8A1E2C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Fb abonnements par jour | iXPé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F84886-5D9B-4DC9-BE9E-E63664B4BD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68301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92464584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494297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nouveauxabonnements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188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01/21/2023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0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01/22/2023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9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01/23/2023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645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01/24/2023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477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01/25/2023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5040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BE87C8-2705-4F4A-A479-BC98FCD8CD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2320766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F2CD8-F34F-462A-8677-9EC4E5FDA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Youtube YT abonnements par jour | iXPé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3FA5E8-0026-4053-A031-6C4AAE6358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95194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13093821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42811881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nouveauxabonnements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478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01/01/2023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679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01/02/2023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081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01/03/2023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472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01/04/2023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249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01/05/2023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21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01/06/2023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356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01/07/2023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506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01/08/2023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700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01/09/2023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727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01/10/2023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6506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9389B3-8D00-4733-AD98-FA004EA4B1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34932641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323B1-0C97-49A1-A746-E13478FBF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Youtube YT abonnements par jour | iXPé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1652B2-D5DF-44EE-9904-1B7532FD14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70121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48546036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931045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nouveauxabonnements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986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01/11/2023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425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01/12/2023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569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01/13/2023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67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01/14/2023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729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01/15/2023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121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01/16/2023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250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01/17/2023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157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01/18/2023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893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01/19/2023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492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01/20/2023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4536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70DAD-2E90-4EB9-AEFF-25A9BFD268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23876202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6CCD2-858E-4144-9698-5F48B81A2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Youtube YT abonnements par jour | iXPé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AACBB0-26C4-4218-B74F-5D74A6FFDF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6786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16284642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3229958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nouveauxabonnements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889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01/21/2023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39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01/22/2023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510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01/23/2023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072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01/24/2023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49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01/25/2023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6982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1FC3DB-1609-40AE-82F9-0A5A1B44E2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3757870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0F6B7-035C-4D5C-9D17-4D408D1E9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Insta abonnements par jour | iXPé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73A94E-299C-4A29-9C3A-C0497983EC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71686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2302632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1918575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nouveauxabonnements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786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01/01/2023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981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01/02/2023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637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01/03/2023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353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01/04/2023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249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01/05/2023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28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01/06/2023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659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01/07/2023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366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01/08/2023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362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01/09/2023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479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01/10/2023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193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73ACCA-7E60-4598-8CBE-ED1A6FC77F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19423708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A37D2-544C-4036-AEAB-F835CC991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Insta abonnements par jour | iXPé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0EC447-499F-48C0-BF7F-4DE8151E87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25393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40974583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689309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nouveauxabonnements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841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01/11/2023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527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01/12/2023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669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01/13/2023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997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01/14/2023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676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01/15/2023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129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01/16/2023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137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01/17/2023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42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01/18/2023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514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01/19/2023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58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01/20/2023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1704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8B4EEA-53CB-4C42-BA3A-973308F124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22733954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3840E-E96B-4902-9E52-4D12B6CDE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Insta abonnements par jour | iXPé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006EF6-F27A-4609-821D-6286D4DD5D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80234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294104954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9845715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nouveauxabonnements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468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01/21/2023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08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01/22/2023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534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01/23/2023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884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01/24/2023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625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01/25/2023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6653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D705A9-0DC6-47F8-BC2C-C1E3BC0DC2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726150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626FC-0CB4-4176-857B-81C7D3816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Tiktok TT abonnements par jour | iXPé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E464EB-8073-421C-B57A-EC02639871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77294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354784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512038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Nouveaux Abonnements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364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01/01/2023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572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01/02/2023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324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01/03/2023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850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01/04/2023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896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01/05/2023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714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01/06/2023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022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01/07/2023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279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01/08/2023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458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01/09/2023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142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01/10/2023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6807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916A4B-DC59-4B1C-BD0C-28E6523D62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5191667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85FD1-FF0B-4E0A-BEF9-7048FF3ED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Tiktok TT abonnements par jour | iXPé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BBDF3F-4B91-488B-A97E-5C60B6CBB0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90031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92091462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893391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Nouveaux Abonnements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448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01/11/2023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88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01/12/2023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915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01/13/2023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302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01/14/2023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707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01/15/2023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282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01/16/2023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142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01/17/2023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928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01/18/2023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982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01/19/2023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420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01/20/2023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7740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ADC57B-D1E2-41FD-9D1C-FFDB329529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2562031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E0093-788D-4AD4-B6A3-48F44F4D1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Tiktok TT abonnements par jour | iXPé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D56A43-A032-44A1-85A6-A5994A938A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16385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55022639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34560712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Nouveaux Abonnements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678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01/21/2023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105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01/22/2023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062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01/23/2023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626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01/24/2023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252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01/25/2023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6126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03B920-52EA-47E6-9ACF-87126FF043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21498907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A9D9E-48DE-43F2-8EA4-0DCC31349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Facebook Interactions par jour | iXPé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CE884A-54A3-4D06-AAD2-A7F260C59E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82081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34376534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584409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047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01/01/2023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356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01/02/2023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55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01/03/2023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691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01/04/2023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056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01/05/2023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901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01/06/2023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054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01/07/2023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739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01/08/2023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280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01/09/2023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734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01/10/2023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4235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FA530C-83F9-4556-8C7D-34CC4A766A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35616075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9EBCE-9BEF-4398-BCF8-9A809F546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Facebook Interactions par jour | iXPé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AEE57E-3BED-46EC-8C0F-070B253C5B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31544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30051632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669820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817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01/11/2023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948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01/12/2023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383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01/13/2023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310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01/14/2023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520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01/15/2023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507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01/16/2023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095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01/17/2023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528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01/18/2023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279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01/19/2023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398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01/20/2023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4365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C07C43-8013-43DA-918F-09E576858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42940960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99F23-9421-4AE5-9533-01A77F5D0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Facebook Facebook Interactions par jour | iXPé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4CF259-BD85-43AE-9404-F7D3DBF51D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84656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84454266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620262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20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01/21/2023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79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01/22/2023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45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01/23/2023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353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01/24/2023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885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01/25/2023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7175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6673EC-943E-4841-9BCB-B1FE3D56E0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1509382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AFF32-F244-48CA-B615-464C5BAD6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Reels Video Total Interactions | iXPé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34C853-8F44-474E-BCEE-8C275EFBAF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98714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537">
                  <a:extLst>
                    <a:ext uri="{9D8B030D-6E8A-4147-A177-3AD203B41FA5}">
                      <a16:colId xmlns:a16="http://schemas.microsoft.com/office/drawing/2014/main" val="42640156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5446091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Video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667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02/13/2023 13:18:31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911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02/13/2023 19:05:34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631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02/14/2023 14:47:26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254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02/16/2023 11:53:44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433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02/20/2023 18:50:19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105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02/21/2023 11:00:50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9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02/21/2023 11:05:38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635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02/21/2023 14:38:23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969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02/21/2023 14:43:43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975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02/22/2023 11:23:59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9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884CB0-B7E2-4C5F-B32F-E59621858F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35170123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29593-43EA-4AE2-90BB-974F24695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Reels Video Total Interactions | iXPé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99E9B6-C8C5-4C7B-B2ED-C33A3D9C1F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14449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537">
                  <a:extLst>
                    <a:ext uri="{9D8B030D-6E8A-4147-A177-3AD203B41FA5}">
                      <a16:colId xmlns:a16="http://schemas.microsoft.com/office/drawing/2014/main" val="241732315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26198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Video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545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02/22/2023 13:08:51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869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02/23/2023 11:21:22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114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02/24/2023 13:06:28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1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02/24/2023 17:02:36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671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02/25/2023 15:02:18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297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03/31/2023 11:19:43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690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03/31/2023 13:36:26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176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04/01/2023 10:58:12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78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04/01/2023 18:05:29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990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04/02/2023 12:42:07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13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C19B1E-19CC-4A17-BA3A-C6F22ABE98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16290346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81D48-607C-4AEC-B243-4FE6D4AA8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Reels Video Total Interactions | iXPé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E51A03-E6F9-4544-A050-2600D997E3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26947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537">
                  <a:extLst>
                    <a:ext uri="{9D8B030D-6E8A-4147-A177-3AD203B41FA5}">
                      <a16:colId xmlns:a16="http://schemas.microsoft.com/office/drawing/2014/main" val="17496734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965416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Video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749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04/03/2023 13:56:33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026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04/04/2023 09:31:13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558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04/04/2023 16:15:15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296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04/05/2023 15:11:47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127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04/06/2023 18:43:07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1589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55A0BB-82B7-4457-9074-B3787D49BE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29392754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D7917-A606-4E87-A660-A0F03AA5C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Youtube YT Interactions par jour | iXPé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76D826-E294-46E6-A4EB-B8CB38B063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11004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3182663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37666231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757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01/01/2023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13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01/02/2023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578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01/03/2023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961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01/04/2023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278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01/05/2023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929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01/06/2023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41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01/07/2023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925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01/08/2023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633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01/09/2023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296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01/10/2023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1422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1CBAFD-1424-4F2E-A495-EB53167245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24317588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EB6B8-FD9E-4D9A-A5C2-7792D24C6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Youtube YT Interactions par jour | iXPé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EEF6C7-0141-4CBE-92A4-E12A6DF4B6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98272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43303797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353749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830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01/11/2023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541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01/12/2023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994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01/13/2023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743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01/14/2023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119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01/15/2023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679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01/16/2023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937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01/17/2023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139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01/18/2023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538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01/19/2023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168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01/20/2023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418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8871A3-4178-43B8-93A0-30485C30D1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12242173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0D34B-1896-4164-AD6A-AB7B6251C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Youtube YT Interactions par jour | iXPé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126AC1-CA04-4DDF-B8D8-D4039834ED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08892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46045027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0791582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395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01/21/2023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300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01/22/2023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210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01/23/2023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808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01/24/2023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003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01/25/2023 09:00:00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9201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29FCF6-910B-47C5-976F-FFCFBD37DB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37259455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4F392-3FAD-4211-9968-002DB14BC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Instagram Interactions par jour | iXPé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839D3F-B903-4D01-B5D4-91B61624B3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32404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6079689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1160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705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01/01/2023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32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01/02/2023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093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01/03/2023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423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01/04/2023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506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01/05/2023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558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01/06/2023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625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01/07/2023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207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01/08/2023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471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01/09/2023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589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01/10/2023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0415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19BABC-84AB-442C-A838-2E852E280D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1801768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DF7AF-C95B-4A7F-BD91-D1AF01AEE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Instagram Interactions par jour | iXPé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D98779-4CAB-4115-B06F-1556ECB319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12216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78423892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101727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074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01/11/2023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391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01/12/2023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049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01/13/2023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036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01/14/2023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920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01/15/2023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564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01/16/2023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519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01/17/2023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129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01/18/2023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261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01/19/2023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037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01/20/2023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8659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C81C1D-C6C2-4DB4-8B07-C5CAC05D0F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38441573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E6D18-B139-436D-8893-F335F4C3F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Instagram Interactions par jour | iXPé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39E9B0-3EB0-4CB3-9D2A-21DD436460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01920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60390223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571513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738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01/21/2023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675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01/22/2023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046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01/23/2023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322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01/24/2023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393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01/25/2023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1828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C8F65E-65BF-4D35-8503-FBBDAB2310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17912823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CF78D-F588-4378-B4C3-5B388B34D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Tiktok TT Interactions par jour | iXPé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BB4FDB-A8F4-4F60-BAE3-A8D3E846F5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71218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697315897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3671262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153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01/01/2023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528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01/02/2023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92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01/03/2023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400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01/04/2023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862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01/05/2023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573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01/06/2023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846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01/07/2023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873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01/08/2023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872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01/09/2023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065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01/10/2023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1924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636AF1-A4A3-43CF-A404-5C791EF7A7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265693475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44F55-F8D8-40EA-9805-849D79E12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Tiktok TT Interactions par jour | iXPé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1FF21D-6800-44A8-BE35-DB59E6ABFE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31255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1921262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654823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804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01/11/2023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209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01/12/2023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16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01/13/2023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221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01/14/2023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940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01/15/2023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335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01/16/2023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000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01/17/2023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530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01/18/2023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857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01/19/2023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98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01/20/2023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9382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B09B63-FE3F-4B02-80F3-4FF658F44A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102221862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C24CE-8684-4462-AF90-19ACCD4AB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Tiktok TT Interactions par jour | iXPé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CC536B-4DDC-4028-9641-097A425BD0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5884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2132288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530662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186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01/21/2023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903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01/22/2023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543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01/23/2023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281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01/24/2023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029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01/25/2023 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3030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A7231A-E065-4A41-86D9-0864FE3370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01/01/2023 - 08/16/2023</a:t>
            </a:r>
          </a:p>
        </p:txBody>
      </p:sp>
    </p:spTree>
    <p:extLst>
      <p:ext uri="{BB962C8B-B14F-4D97-AF65-F5344CB8AC3E}">
        <p14:creationId xmlns:p14="http://schemas.microsoft.com/office/powerpoint/2010/main" val="9958129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2177</Words>
  <Application>Microsoft Office PowerPoint</Application>
  <PresentationFormat>On-screen Show (4:3)</PresentationFormat>
  <Paragraphs>1022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2" baseType="lpstr">
      <vt:lpstr>Calibri</vt:lpstr>
      <vt:lpstr>Arial</vt:lpstr>
      <vt:lpstr>quintly_template</vt:lpstr>
      <vt:lpstr>Historique pour Copro</vt:lpstr>
      <vt:lpstr>Overall Daily Video Views | iXPé - 1 of 3</vt:lpstr>
      <vt:lpstr>Overall Daily Video Views | iXPé - 2 of 3</vt:lpstr>
      <vt:lpstr>Overall Daily Video Views | iXPé - 3 of 3</vt:lpstr>
      <vt:lpstr>Facebook FB Reels Daily Video Views | iXPé - 1 of 3</vt:lpstr>
      <vt:lpstr>Facebook FB Reels Daily Video Views | iXPé - 2 of 3</vt:lpstr>
      <vt:lpstr>Facebook FB Reels Daily Video Views | iXPé - 3 of 3</vt:lpstr>
      <vt:lpstr>Instagram Insta Daily Video Views | iXPé - 1 of 3</vt:lpstr>
      <vt:lpstr>Instagram Insta Daily Video Views | iXPé - 2 of 3</vt:lpstr>
      <vt:lpstr>Instagram Insta Daily Video Views | iXPé - 3 of 3</vt:lpstr>
      <vt:lpstr>Tiktok TT Daily Video Views | iXPé - 1 of 3</vt:lpstr>
      <vt:lpstr>Tiktok TT Daily Video Views | iXPé - 2 of 3</vt:lpstr>
      <vt:lpstr>Tiktok TT Daily Video Views | iXPé - 3 of 3</vt:lpstr>
      <vt:lpstr>Facebook FB heures de vision par jour | iXPé - 1 of 3</vt:lpstr>
      <vt:lpstr>Facebook FB heures de vision par jour | iXPé - 2 of 3</vt:lpstr>
      <vt:lpstr>Facebook FB heures de vision par jour | iXPé - 3 of 3</vt:lpstr>
      <vt:lpstr>Facebook FB Reels Video ViewTIME | iXPé - 1 of 3</vt:lpstr>
      <vt:lpstr>Facebook FB Reels Video ViewTIME | iXPé - 2 of 3</vt:lpstr>
      <vt:lpstr>Facebook FB Reels Video ViewTIME | iXPé - 3 of 3</vt:lpstr>
      <vt:lpstr>Youtube YT heures de vision par jour | iXPé - 1 of 3</vt:lpstr>
      <vt:lpstr>Youtube YT heures de vision par jour | iXPé - 2 of 3</vt:lpstr>
      <vt:lpstr>Youtube YT heures de vision par jour | iXPé - 3 of 3</vt:lpstr>
      <vt:lpstr>Facebook Fb abonnements par jour | iXPé - 1 of 3</vt:lpstr>
      <vt:lpstr>Facebook Fb abonnements par jour | iXPé - 2 of 3</vt:lpstr>
      <vt:lpstr>Facebook Fb abonnements par jour | iXPé - 3 of 3</vt:lpstr>
      <vt:lpstr>Youtube YT abonnements par jour | iXPé - 1 of 3</vt:lpstr>
      <vt:lpstr>Youtube YT abonnements par jour | iXPé - 2 of 3</vt:lpstr>
      <vt:lpstr>Youtube YT abonnements par jour | iXPé - 3 of 3</vt:lpstr>
      <vt:lpstr>Instagram Insta abonnements par jour | iXPé - 1 of 3</vt:lpstr>
      <vt:lpstr>Instagram Insta abonnements par jour | iXPé - 2 of 3</vt:lpstr>
      <vt:lpstr>Instagram Insta abonnements par jour | iXPé - 3 of 3</vt:lpstr>
      <vt:lpstr>Tiktok TT abonnements par jour | iXPé - 1 of 3</vt:lpstr>
      <vt:lpstr>Tiktok TT abonnements par jour | iXPé - 2 of 3</vt:lpstr>
      <vt:lpstr>Tiktok TT abonnements par jour | iXPé - 3 of 3</vt:lpstr>
      <vt:lpstr>Facebook Facebook Interactions par jour | iXPé - 1 of 3</vt:lpstr>
      <vt:lpstr>Facebook Facebook Interactions par jour | iXPé - 2 of 3</vt:lpstr>
      <vt:lpstr>Facebook Facebook Interactions par jour | iXPé - 3 of 3</vt:lpstr>
      <vt:lpstr>Facebook FB Reels Video Total Interactions | iXPé - 1 of 3</vt:lpstr>
      <vt:lpstr>Facebook FB Reels Video Total Interactions | iXPé - 2 of 3</vt:lpstr>
      <vt:lpstr>Facebook FB Reels Video Total Interactions | iXPé - 3 of 3</vt:lpstr>
      <vt:lpstr>Youtube YT Interactions par jour | iXPé - 1 of 3</vt:lpstr>
      <vt:lpstr>Youtube YT Interactions par jour | iXPé - 2 of 3</vt:lpstr>
      <vt:lpstr>Youtube YT Interactions par jour | iXPé - 3 of 3</vt:lpstr>
      <vt:lpstr>Instagram Instagram Interactions par jour | iXPé - 1 of 3</vt:lpstr>
      <vt:lpstr>Instagram Instagram Interactions par jour | iXPé - 2 of 3</vt:lpstr>
      <vt:lpstr>Instagram Instagram Interactions par jour | iXPé - 3 of 3</vt:lpstr>
      <vt:lpstr>Tiktok TT Interactions par jour | iXPé - 1 of 3</vt:lpstr>
      <vt:lpstr>Tiktok TT Interactions par jour | iXPé - 2 of 3</vt:lpstr>
      <vt:lpstr>Tiktok TT Interactions par jour | iXPé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Historique pour Copro</dc:title>
  <dc:creator>Frederik Born</dc:creator>
  <cp:lastModifiedBy>Frederik Born</cp:lastModifiedBy>
  <cp:revision>1</cp:revision>
  <dcterms:created xsi:type="dcterms:W3CDTF">2023-08-17T15:46:56Z</dcterms:created>
  <dcterms:modified xsi:type="dcterms:W3CDTF">2023-08-17T15:50:18Z</dcterms:modified>
</cp:coreProperties>
</file>