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40E94-CBF0-4A6B-ADE8-88A205E5F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Reels Table | All profiles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6C2908-9521-4DDD-A05A-8ED0D98E28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9628481"/>
              </p:ext>
            </p:extLst>
          </p:nvPr>
        </p:nvGraphicFramePr>
        <p:xfrm>
          <a:off x="457200" y="1731963"/>
          <a:ext cx="7735821" cy="2992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164755280"/>
                    </a:ext>
                  </a:extLst>
                </a:gridCol>
                <a:gridCol w="1399031">
                  <a:extLst>
                    <a:ext uri="{9D8B030D-6E8A-4147-A177-3AD203B41FA5}">
                      <a16:colId xmlns:a16="http://schemas.microsoft.com/office/drawing/2014/main" val="733050574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35259108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75903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554038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76567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98829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25367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09380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96390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73977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391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RTBF Info - 2023-05-26 21:54:57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Enfin parmi nous. Il était 21h39 quand Olivier Vandecasteele est sorti de l’avion militaire et a retrouvé sa famille, en pleurs. Après 455 jours emprisonnés en Iran, il est arrivé à l’aéroport de Melsbroek, libre.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https://quintly-image-storage.s3.amazonaws.com/356dac17fb7e4c6c62a658fb2a6a87d6/d28a9d7b249b0f6d9be749cd6d4ceb3b.jpg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98.31 %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4071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OUFtivi - RTBF - 2023-05-26 16:30:57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Pour (re)voir l'épisode sur la liberté, RDV sur Youtube ou sur Auvio les amigos ! 😍
#liberté #freedom #rockylily #ouftivi #rtbf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https://quintly-image-storage.s3.amazonaws.com/da93f4aed2c41237142998cedb6d4e4b/97c9b1b622924cc8d2b52a7da7429619.jpg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5759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36A4D9-CA5C-4805-B11D-0A346FB33F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05/26/2023 - 05/26/2023</a:t>
            </a:r>
          </a:p>
        </p:txBody>
      </p:sp>
    </p:spTree>
    <p:extLst>
      <p:ext uri="{BB962C8B-B14F-4D97-AF65-F5344CB8AC3E}">
        <p14:creationId xmlns:p14="http://schemas.microsoft.com/office/powerpoint/2010/main" val="31351241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89CDC-4183-487E-8311-00A314867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Reels Table | All profiles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3BB2C2-B57C-4DCB-86B2-F3813E11BB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58096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2323047502"/>
                    </a:ext>
                  </a:extLst>
                </a:gridCol>
                <a:gridCol w="1399031">
                  <a:extLst>
                    <a:ext uri="{9D8B030D-6E8A-4147-A177-3AD203B41FA5}">
                      <a16:colId xmlns:a16="http://schemas.microsoft.com/office/drawing/2014/main" val="3038913364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35063209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58033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08683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94654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43379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188338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94635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73629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88851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48484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 Première - RTBF - 2023-05-26 16:19:11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"Je soutiens à fond à Charline Vanhoenacker"
👉 Alex Vizorek  réagit à l’arrêt de l’émission de Charline Vanhoenacker sur France Inter dans Déclic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https://quintly-image-storage.s3.amazonaws.com/e3f97d172ff7e65f4692e19cd7d00ed6/fd0770480a5b070a55a161b0b5fb810d.jpg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00:01:26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34.28 %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5468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RTBF Info - 2023-05-26 15:44:51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Qui est Assadolah Assadi, l'Iranien détenu en Belgique échangé contre la libération d'Olivier Vandecasteele 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https://quintly-image-storage.s3.amazonaws.com/356dac17fb7e4c6c62a658fb2a6a87d6/d9cb33a0d5d535dc3177212a97c0990d.jpg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34.66 %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98559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1E6ACF-3F24-4168-9782-EB2E59004B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05/26/2023 - 05/26/2023</a:t>
            </a:r>
          </a:p>
        </p:txBody>
      </p:sp>
    </p:spTree>
    <p:extLst>
      <p:ext uri="{BB962C8B-B14F-4D97-AF65-F5344CB8AC3E}">
        <p14:creationId xmlns:p14="http://schemas.microsoft.com/office/powerpoint/2010/main" val="10061896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8FB3A-254C-48D3-9719-163327EFA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Reels Table | All profiles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1E3A88-886F-4AD6-85F2-F5182A8797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55875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4106428398"/>
                    </a:ext>
                  </a:extLst>
                </a:gridCol>
                <a:gridCol w="1399031">
                  <a:extLst>
                    <a:ext uri="{9D8B030D-6E8A-4147-A177-3AD203B41FA5}">
                      <a16:colId xmlns:a16="http://schemas.microsoft.com/office/drawing/2014/main" val="2668906144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33128674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64080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23311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41681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84492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69500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40660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42113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99558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4522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RTBF Info - 2023-05-26 15:00:46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Qui est Assadollah Assadi, le terroriste que l’Iran a récupéré en échange d’Olivier Vandecasteele 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https://quintly-image-storage.s3.amazonaws.com/356dac17fb7e4c6c62a658fb2a6a87d6/2d06041eb10af789f36d9fa0fe863a38.jpg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19.88 %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41891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RTBF Info Liège - 2023-05-26 14:50:39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Verviers ressort les vasques à fleurs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https://quintly-image-storage.s3.amazonaws.com/5c463f4cd562ed0d3d03ab7d6bb4e0a7/f6dc57a7bd8095cf4dae77706ba10571.jpg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93953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A3793D-7B1C-4EFF-BCC4-847437B27B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05/26/2023 - 05/26/2023</a:t>
            </a:r>
          </a:p>
        </p:txBody>
      </p:sp>
    </p:spTree>
    <p:extLst>
      <p:ext uri="{BB962C8B-B14F-4D97-AF65-F5344CB8AC3E}">
        <p14:creationId xmlns:p14="http://schemas.microsoft.com/office/powerpoint/2010/main" val="23845871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DF9C0E-639A-4EC8-8BC6-E4B366774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Reels Table | All profiles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404D3A-C8E0-4950-989C-2B88988FCD4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74193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2794102437"/>
                    </a:ext>
                  </a:extLst>
                </a:gridCol>
                <a:gridCol w="1399031">
                  <a:extLst>
                    <a:ext uri="{9D8B030D-6E8A-4147-A177-3AD203B41FA5}">
                      <a16:colId xmlns:a16="http://schemas.microsoft.com/office/drawing/2014/main" val="4135059894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31688308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983614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54209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12670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05139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42161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54491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008696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06736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9315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RTBF Info - 2023-05-26 12:19:09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"Si tout se déroule comme prévu, il sera parmi nous ce soir. Enfin libre." Le Premier ministre, Alexander De Croo, a confirmé la libération d’Olivier Vandecasteele.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https://quintly-image-storage.s3.amazonaws.com/356dac17fb7e4c6c62a658fb2a6a87d6/d79d35fbdab6aed6a6739096f3988a37.jpg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25.96 %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1316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Les enfants de chœur - VivaCité RTBF - 2023-05-26 11:59:53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La biesse question d'Amandine ... est vraiment biesse.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https://quintly-image-storage.s3.amazonaws.com/683acb37c90991c89860e2315eebd523/ac6fa22a8aa6db6d6acc772a8265d5c6.jpg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23.44 %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63274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390F21-38BF-474E-9506-675D524CD5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05/26/2023 - 05/26/2023</a:t>
            </a:r>
          </a:p>
        </p:txBody>
      </p:sp>
    </p:spTree>
    <p:extLst>
      <p:ext uri="{BB962C8B-B14F-4D97-AF65-F5344CB8AC3E}">
        <p14:creationId xmlns:p14="http://schemas.microsoft.com/office/powerpoint/2010/main" val="39731867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A0457-9B43-4205-8426-67854FD16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Reels Table | All profiles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89121F-0463-4FC6-A67D-5068B39CC6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884203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109008029"/>
                    </a:ext>
                  </a:extLst>
                </a:gridCol>
                <a:gridCol w="1399031">
                  <a:extLst>
                    <a:ext uri="{9D8B030D-6E8A-4147-A177-3AD203B41FA5}">
                      <a16:colId xmlns:a16="http://schemas.microsoft.com/office/drawing/2014/main" val="331444639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33099537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879525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93224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317755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40164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38994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11805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22973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45265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283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RTBF IXPÉ - 2023-05-26 11:29:38</a:t>
                      </a:r>
                      <a:r>
                        <a:rPr kumimoji="0" lang="fr-F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On a donné le défi à @quai10_charleroi d'essayer de vous convaincre en 1 minute !
N'hésitez pas à leur donner de la force 💪
#gaming #madeinasia2022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https://quintly-image-storage.s3.amazonaws.com/458405177666884457cc0ebda041e86f/3351af455018d5dbfccbc977b10c407d.jpg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00:01:13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77435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91CA2D-F514-4927-B50C-E846065CBC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05/26/2023 - 05/26/2023</a:t>
            </a:r>
          </a:p>
        </p:txBody>
      </p:sp>
    </p:spTree>
    <p:extLst>
      <p:ext uri="{BB962C8B-B14F-4D97-AF65-F5344CB8AC3E}">
        <p14:creationId xmlns:p14="http://schemas.microsoft.com/office/powerpoint/2010/main" val="150283706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667</Words>
  <Application>Microsoft Office PowerPoint</Application>
  <PresentationFormat>On-screen Show (4:3)</PresentationFormat>
  <Paragraphs>155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Calibri</vt:lpstr>
      <vt:lpstr>Arial</vt:lpstr>
      <vt:lpstr>quintly_template</vt:lpstr>
      <vt:lpstr>Facebook Reels Table | All profiles - 1 of 5</vt:lpstr>
      <vt:lpstr>Facebook Reels Table | All profiles - 2 of 5</vt:lpstr>
      <vt:lpstr>Facebook Reels Table | All profiles - 3 of 5</vt:lpstr>
      <vt:lpstr>Facebook Reels Table | All profiles - 4 of 5</vt:lpstr>
      <vt:lpstr>Facebook Reels Table | All profiles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Reels Table | All profiles - 1 of 5</dc:title>
  <dc:creator>Frederik Born</dc:creator>
  <cp:lastModifiedBy>Frederik Born</cp:lastModifiedBy>
  <cp:revision>1</cp:revision>
  <dcterms:created xsi:type="dcterms:W3CDTF">2023-05-27T10:50:24Z</dcterms:created>
  <dcterms:modified xsi:type="dcterms:W3CDTF">2023-05-27T10:51:02Z</dcterms:modified>
</cp:coreProperties>
</file>