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CC96-7BC8-409D-9B95-1D543A063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Daily Video Views | All RTBF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E6221-E226-4AC7-94AC-380A55B0D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70184"/>
              </p:ext>
            </p:extLst>
          </p:nvPr>
        </p:nvGraphicFramePr>
        <p:xfrm>
          <a:off x="457200" y="1731963"/>
          <a:ext cx="814730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2193781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1789367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66380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5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6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9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3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9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0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73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CF4F9-A5A0-48FB-B772-434AACD74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02/20/2023 - 02/26/2023</a:t>
            </a:r>
          </a:p>
        </p:txBody>
      </p:sp>
    </p:spTree>
    <p:extLst>
      <p:ext uri="{BB962C8B-B14F-4D97-AF65-F5344CB8AC3E}">
        <p14:creationId xmlns:p14="http://schemas.microsoft.com/office/powerpoint/2010/main" val="1568944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Daily Video Views | All RTBF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Daily Video Views | All RTBF</dc:title>
  <dc:creator>Administrator</dc:creator>
  <cp:lastModifiedBy>Administrator</cp:lastModifiedBy>
  <cp:revision>1</cp:revision>
  <dcterms:created xsi:type="dcterms:W3CDTF">2023-02-28T10:19:30Z</dcterms:created>
  <dcterms:modified xsi:type="dcterms:W3CDTF">2023-02-28T10:19:44Z</dcterms:modified>
</cp:coreProperties>
</file>