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Sheet1!$B$2</c:f>
            </c:numRef>
          </c:val>
          <c:extLst>
            <c:ext xmlns:c16="http://schemas.microsoft.com/office/drawing/2014/chart" uri="{C3380CC4-5D6E-409C-BE32-E72D297353CC}">
              <c16:uniqueId val="{00000000-FD5B-49FF-B693-41FF9C18A5D5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Sheet1!$C$2</c:f>
            </c:numRef>
          </c:val>
          <c:extLst>
            <c:ext xmlns:c16="http://schemas.microsoft.com/office/drawing/2014/chart" uri="{C3380CC4-5D6E-409C-BE32-E72D297353CC}">
              <c16:uniqueId val="{00000001-FD5B-49FF-B693-41FF9C18A5D5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Sheet1!$D$2</c:f>
            </c:numRef>
          </c:val>
          <c:extLst>
            <c:ext xmlns:c16="http://schemas.microsoft.com/office/drawing/2014/chart" uri="{C3380CC4-5D6E-409C-BE32-E72D297353CC}">
              <c16:uniqueId val="{00000002-FD5B-49FF-B693-41FF9C18A5D5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Sheet1!$E$2</c:f>
            </c:numRef>
          </c:val>
          <c:extLst>
            <c:ext xmlns:c16="http://schemas.microsoft.com/office/drawing/2014/chart" uri="{C3380CC4-5D6E-409C-BE32-E72D297353CC}">
              <c16:uniqueId val="{00000003-FD5B-49FF-B693-41FF9C18A5D5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Sheet1!$F$2</c:f>
            </c:numRef>
          </c:val>
          <c:extLst>
            <c:ext xmlns:c16="http://schemas.microsoft.com/office/drawing/2014/chart" uri="{C3380CC4-5D6E-409C-BE32-E72D297353CC}">
              <c16:uniqueId val="{00000004-FD5B-49FF-B693-41FF9C18A5D5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Sheet1!$G$2</c:f>
            </c:numRef>
          </c:val>
          <c:extLst>
            <c:ext xmlns:c16="http://schemas.microsoft.com/office/drawing/2014/chart" uri="{C3380CC4-5D6E-409C-BE32-E72D297353CC}">
              <c16:uniqueId val="{00000005-FD5B-49FF-B693-41FF9C18A5D5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Sheet1!$H$2</c:f>
            </c:numRef>
          </c:val>
          <c:extLst>
            <c:ext xmlns:c16="http://schemas.microsoft.com/office/drawing/2014/chart" uri="{C3380CC4-5D6E-409C-BE32-E72D297353CC}">
              <c16:uniqueId val="{00000006-FD5B-49FF-B693-41FF9C18A5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7732752"/>
        <c:axId val="9385056"/>
      </c:barChart>
      <c:catAx>
        <c:axId val="3477327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385056"/>
        <c:crosses val="autoZero"/>
        <c:auto val="1"/>
        <c:lblAlgn val="ctr"/>
        <c:lblOffset val="100"/>
        <c:noMultiLvlLbl val="0"/>
      </c:catAx>
      <c:valAx>
        <c:axId val="9385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732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AEAEFB-3E6E-4135-A4AE-BA5A5BF0FC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Age Group Breakdown | latheorieduy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CCD2987-A3DE-41C7-94A0-4479DF09584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454649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445C81-C595-4A45-AD4A-327215BD96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09/12/2022 - 10/11/2022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897E4E-7F6F-48BA-9E50-F24E2F2076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508221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Followers Age Group Breakdown | latheorieduy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Age Group Breakdown | latheorieduy</dc:title>
  <dc:creator>Administrator</dc:creator>
  <cp:lastModifiedBy>Administrator</cp:lastModifiedBy>
  <cp:revision>1</cp:revision>
  <dcterms:created xsi:type="dcterms:W3CDTF">2022-10-12T14:15:46Z</dcterms:created>
  <dcterms:modified xsi:type="dcterms:W3CDTF">2022-10-12T14:16:07Z</dcterms:modified>
</cp:coreProperties>
</file>