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A467C-4408-4411-9B9C-3B0F2848B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Tipik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C389E-E729-4F94-AF81-E9B0344D66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062449"/>
              </p:ext>
            </p:extLst>
          </p:nvPr>
        </p:nvGraphicFramePr>
        <p:xfrm>
          <a:off x="457200" y="1731963"/>
          <a:ext cx="7818118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66883892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19014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065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0291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408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216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0843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645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044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8777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6886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51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tipikrtbf - 2022-09-23 17:01:06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🏹Pourquoi Katniss Everdeen, l'héroïne de la saga Hunger Games, est-elle devenue si populaire? 👉 @felixradu t'explique !
#hungergames #katnisseverdeen #tipik #felixradu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https://quintly-image-storage.s3.amazonaws.com/7cc1b9cde11d4333503399704d52bb7c/d771ecdad4c1577e187f8745363d2753.jpg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86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tipikrtbf - 2022-09-22 16:58:09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Dans « Comme à la maison », GuiHome a invité @donovan.haessy le magicien pour un tour qui nous donne la carte à la bouche…! ♠️
#standup #donovan #tipik #magie #tourdecartes #commealamaison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https://quintly-image-storage.s3.amazonaws.com/7cc1b9cde11d4333503399704d52bb7c/41f18db8a971dc07c065391e70fc43f5.jpg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972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CD1F2-136F-437A-9F0A-0A3EF40AE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09/19/2022 - 09/25/2022</a:t>
            </a:r>
          </a:p>
        </p:txBody>
      </p:sp>
    </p:spTree>
    <p:extLst>
      <p:ext uri="{BB962C8B-B14F-4D97-AF65-F5344CB8AC3E}">
        <p14:creationId xmlns:p14="http://schemas.microsoft.com/office/powerpoint/2010/main" val="223527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0B73D-70D5-44A8-B157-98913A03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Tipik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6012C4-1C8C-4AEA-991C-7327E3059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125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74904208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35727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78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738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202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5376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557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797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6617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796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3493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9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tipikrtbf - 2022-09-20 15:59:42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Vincent a baladé son beau🎤 et vous a demandé votre avis sur la contraception masculine ! 
👉 Et les réponses sont… enfin… voilà ,voilà quoi ! 😅
Oui c’est @issadoumbia 😉
#contraceptionmasculine #contraception #microtrottoir #tipik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https://quintly-image-storage.s3.amazonaws.com/7cc1b9cde11d4333503399704d52bb7c/0fb253d56d5735df6a7fdb98c457f387.jpg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94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tipikrtbf - 2022-09-20 13:50:35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politiques sont en forme en ce moment... Ce qui remonte bien notre @pejennar Alias PE national alors attention : Magouilles, retraite, gros salaires,... Ça pique ! 🤯🔥
#standup #pejennar #pe #tipik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https://quintly-image-storage.s3.amazonaws.com/7cc1b9cde11d4333503399704d52bb7c/4a9076e9afa8c9d1bd2b5d62665135de.jpg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47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FC535-7ABD-4FCA-ADEC-F5C33F4FD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09/19/2022 - 09/25/2022</a:t>
            </a:r>
          </a:p>
        </p:txBody>
      </p:sp>
    </p:spTree>
    <p:extLst>
      <p:ext uri="{BB962C8B-B14F-4D97-AF65-F5344CB8AC3E}">
        <p14:creationId xmlns:p14="http://schemas.microsoft.com/office/powerpoint/2010/main" val="501236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3A044-9D20-4091-B902-1E5830D98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Tipik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508B03-29A2-4E6D-A36D-2EC18588BF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162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90585868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05855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993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948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3967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276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600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714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285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714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576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08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tipikrtbf - 2022-09-19 13:13:01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 A l’occasion de la semaine de la mobilité, remporte un magnifique vélo ! 🚲 Écoute la Team du Réveil de Tipik de 6h à 9h toute cette semaine ! 🤩
@marco_leulier @larabellerose @audrey_tipik @francoisdenamur 
#lereveildetipik #semainedelamobilité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https://quintly-image-storage.s3.amazonaws.com/7cc1b9cde11d4333503399704d52bb7c/17ca8539eab881d52ae548366880bfa8.jpg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444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26BA1-89D0-4BC8-BB03-11B30EEA2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09/19/2022 - 09/25/2022</a:t>
            </a:r>
          </a:p>
        </p:txBody>
      </p:sp>
    </p:spTree>
    <p:extLst>
      <p:ext uri="{BB962C8B-B14F-4D97-AF65-F5344CB8AC3E}">
        <p14:creationId xmlns:p14="http://schemas.microsoft.com/office/powerpoint/2010/main" val="2819115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72F7E-3A19-49BF-9358-47E9D6811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Tipik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A4087B-C302-40B0-851E-5977C42146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464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64083222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17215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6267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509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435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59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963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7449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144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099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1782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39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tipikrtbf - 2022-09-21 15:58:55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Quand @samyradio et @louprems prennent la pose juste avant leur direct ! 😅 👉 Retrouvez-les de 15h à 19h, tous les jours de la semaine sur Tipik en radio ! 📻
#alicedeejay #betteroffalonechallenge #tipik #betterofalone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https://quintly-image-storage.s3.amazonaws.com/7cc1b9cde11d4333503399704d52bb7c/7c7e6475dd564aef266d1850b0b6014f.jpg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42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tipikrtbf - 2022-09-22 11:39:37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L'acteur avec lequel @marilouberry partirait bien en vacances? 
👉 Jim Carrey! Si en plus, ils peuvent remater « Ace Ventura en Afrique », c'est encore mieux ! 😅
#marilouberry #actrice #tipik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https://quintly-image-storage.s3.amazonaws.com/7cc1b9cde11d4333503399704d52bb7c/71704e647d40305a4cfef63da1002ce4.jpg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731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A9EE4-C73E-4278-BE31-5B9E90AA2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09/19/2022 - 09/25/2022</a:t>
            </a:r>
          </a:p>
        </p:txBody>
      </p:sp>
    </p:spTree>
    <p:extLst>
      <p:ext uri="{BB962C8B-B14F-4D97-AF65-F5344CB8AC3E}">
        <p14:creationId xmlns:p14="http://schemas.microsoft.com/office/powerpoint/2010/main" val="3795326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41B24-8651-468E-AB10-1AE8C5FC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Tipik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CEFB5-5F6E-4717-ABE1-35FA0ACF5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479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48390379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55334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385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693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5562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0489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9736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503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158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2935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212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82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tipikrtbf - 2022-09-23 14:52:09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🤔 C’est quoi un « One Hit Wonder » ? @marie_frankinet vous parle de ces artistes qui n’ont eu qu’1 seul tube, dans l’Explicit de cette semaine ! 
#onehitwonder #gangnamstyle #somebodyiusedtoknow #gotye #tipik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https://quintly-image-storage.s3.amazonaws.com/7cc1b9cde11d4333503399704d52bb7c/aba4058c1b84e43c3e47b7079732352f.jpg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15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tipikrtbf - 2022-09-22 14:59:26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@oscarandthewolf est venu faire sa Tipik Story ! Il parle de son nouveau single « Warrior », hymne des Diables Rouges et de son rêve de faire un concert… sur la Lune ! 🌝
#oscarandthewolf #reddevils #warrior #tipik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https://quintly-image-storage.s3.amazonaws.com/7cc1b9cde11d4333503399704d52bb7c/88e6cc2f84ba9c07bf44aaa85b901ebe.jpg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410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A7FB1-A5DD-4F32-A9E9-E206546EC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09/19/2022 - 09/25/2022</a:t>
            </a:r>
          </a:p>
        </p:txBody>
      </p:sp>
    </p:spTree>
    <p:extLst>
      <p:ext uri="{BB962C8B-B14F-4D97-AF65-F5344CB8AC3E}">
        <p14:creationId xmlns:p14="http://schemas.microsoft.com/office/powerpoint/2010/main" val="2992742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59A27-B418-4C11-8908-B7349332E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Tipik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43E262-5C37-42D7-A518-49654ED0E3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853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44640579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26678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882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579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5666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0369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697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3111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175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9944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522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14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tipikrtbf - 2022-09-23 12:30:06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Cette semaine @nikoozz_ n’a pas essayé de faire un nouveau métier...
👉 Cette fois il veut absolument faire des é-co-no-mies avec un max de bons plans, ( hé malin le lynx ! ) … mais peut-être pas avec un max de réussite 🤔😅
#economie #bonsplans #nikoz #tipik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https://quintly-image-storage.s3.amazonaws.com/7cc1b9cde11d4333503399704d52bb7c/71e8ce66bd708fa5f0ffd618354daafc.jpg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248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87D4A-8EF1-44B5-AF7E-36485FACC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09/19/2022 - 09/25/2022</a:t>
            </a:r>
          </a:p>
        </p:txBody>
      </p:sp>
    </p:spTree>
    <p:extLst>
      <p:ext uri="{BB962C8B-B14F-4D97-AF65-F5344CB8AC3E}">
        <p14:creationId xmlns:p14="http://schemas.microsoft.com/office/powerpoint/2010/main" val="4003817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596</Words>
  <Application>Microsoft Office PowerPoint</Application>
  <PresentationFormat>On-screen Show (4:3)</PresentationFormat>
  <Paragraphs>188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Videos Table | Tipik - 1 of 6</vt:lpstr>
      <vt:lpstr>Instagram Videos Table | Tipik - 2 of 6</vt:lpstr>
      <vt:lpstr>Instagram Videos Table | Tipik - 3 of 6</vt:lpstr>
      <vt:lpstr>Instagram Videos Table | Tipik - 4 of 6</vt:lpstr>
      <vt:lpstr>Instagram Videos Table | Tipik - 5 of 6</vt:lpstr>
      <vt:lpstr>Instagram Videos Table | Tipik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Videos Table | Tipik - 1 of 6</dc:title>
  <dc:creator>Administrator</dc:creator>
  <cp:lastModifiedBy>Administrator</cp:lastModifiedBy>
  <cp:revision>1</cp:revision>
  <dcterms:created xsi:type="dcterms:W3CDTF">2022-09-29T09:42:33Z</dcterms:created>
  <dcterms:modified xsi:type="dcterms:W3CDTF">2022-09-29T09:43:20Z</dcterms:modified>
</cp:coreProperties>
</file>