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907DA-93B1-4D8B-8BA0-6A6521D1D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rtbfsport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A7FF26-11C9-4402-8133-674D4D995A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2400449"/>
              </p:ext>
            </p:extLst>
          </p:nvPr>
        </p:nvGraphicFramePr>
        <p:xfrm>
          <a:off x="457200" y="1731963"/>
          <a:ext cx="7900416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078973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753200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350116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6863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20030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528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#tourdefrance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3868.8611111111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3886.6944444444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78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#tdf2022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4175.7857142857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17.107142857143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4192.8928571429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85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3375.52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3389.48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83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#cyclisme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4409.0416666667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4427.4583333333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84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3754.4782608696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15.478260869565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3769.9565217391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41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#rtbfsport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3358.8181818182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3372.3636363636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30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#velortbf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3675.6666666667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3691.0952380952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94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#TDF2022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90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41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#veloRTBF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638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1287B-4617-4DFA-A8DB-4B416747B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07/01/2022 - 07/28/2022</a:t>
            </a:r>
          </a:p>
        </p:txBody>
      </p:sp>
    </p:spTree>
    <p:extLst>
      <p:ext uri="{BB962C8B-B14F-4D97-AF65-F5344CB8AC3E}">
        <p14:creationId xmlns:p14="http://schemas.microsoft.com/office/powerpoint/2010/main" val="1373509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21EBD-202D-4304-B082-E7E12086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rtbfsport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9BF633-E49D-4D14-8DE0-42C5DB1E0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303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349630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329727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970979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95175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15810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91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#letourdefrance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26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#woutvanaert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23312.333333333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26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#dicovelo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2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06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#dicodutour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32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#vanaert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90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12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#fairplay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46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47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#velorrtbf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29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B6DA9-3119-4DE4-B0A9-A362A2454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07/01/2022 - 07/28/2022</a:t>
            </a:r>
          </a:p>
        </p:txBody>
      </p:sp>
    </p:spTree>
    <p:extLst>
      <p:ext uri="{BB962C8B-B14F-4D97-AF65-F5344CB8AC3E}">
        <p14:creationId xmlns:p14="http://schemas.microsoft.com/office/powerpoint/2010/main" val="2006612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A570-ED3E-415F-A3F7-9F1EFE230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rtbfsport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DBAD77-3AE4-4353-B67E-7C995CFDD5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2458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3044266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720025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141466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316316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88878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91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#anniversaire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868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#jumbovisma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94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#cortnielsen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23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#statistics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281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#jaune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766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89676-3C13-44F2-BB20-1D9DDE5940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07/01/2022 - 07/28/2022</a:t>
            </a:r>
          </a:p>
        </p:txBody>
      </p:sp>
    </p:spTree>
    <p:extLst>
      <p:ext uri="{BB962C8B-B14F-4D97-AF65-F5344CB8AC3E}">
        <p14:creationId xmlns:p14="http://schemas.microsoft.com/office/powerpoint/2010/main" val="37629908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237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rtbfsport - 1 of 3</vt:lpstr>
      <vt:lpstr>Instagram Hashtag Detection | rtbfsport - 2 of 3</vt:lpstr>
      <vt:lpstr>Instagram Hashtag Detection | rtbfsport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rtbfsport - 1 of 3</dc:title>
  <dc:creator>Administrator</dc:creator>
  <cp:lastModifiedBy>Administrator</cp:lastModifiedBy>
  <cp:revision>1</cp:revision>
  <dcterms:created xsi:type="dcterms:W3CDTF">2022-08-17T13:23:35Z</dcterms:created>
  <dcterms:modified xsi:type="dcterms:W3CDTF">2022-08-17T13:24:15Z</dcterms:modified>
</cp:coreProperties>
</file>