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9C149-FF1B-4894-A84F-E7030E55F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6E7C3-9BB8-4E30-BB53-9B8D4E99A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930534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77151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852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328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319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117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3912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3418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2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Tarmac - 2022-06-20 18:00:16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3 plus gros faits de cette saison 21/22 ?! • VAR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48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RTBF - 2022-06-20 16:00:30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Nouvelle lune | La théorie du Y SAISON 3 EPISODE 6 | Série Queer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6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 21 - 2022-06-20 15:09:22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Hommage à Paul McCartney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1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Vews - RTBF - 2022-06-20 14:27:49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devenir une vraie sirène ? Lexie l’a fait, elle est sirène professionnelle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06:10:38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88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Tarmac - 2022-06-20 14:00:12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ingénieur de Google révèle qu’une IA est devenue consciente • IZI 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7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 21 - 2022-06-20 13:07:15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L'évolution de Paul McCartney #shorts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30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 21 - 2022-06-20 11:10:31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Graspop : une dernière journée sans faute grâce à Sabaton, Deftones et Deep Purple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RTBF - 2022-06-20 07:33:21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Edition spéciale Lumumba : cérémonie de remise de sa dépouille aux autorités congolaises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14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88DC3-0A79-4F32-B4C0-D32A5C942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06/14/2022 - 06/20/2022</a:t>
            </a:r>
          </a:p>
        </p:txBody>
      </p:sp>
    </p:spTree>
    <p:extLst>
      <p:ext uri="{BB962C8B-B14F-4D97-AF65-F5344CB8AC3E}">
        <p14:creationId xmlns:p14="http://schemas.microsoft.com/office/powerpoint/2010/main" val="1686309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89CBF-0D53-401C-B8B5-566E1F98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6AB98-3BA4-4C20-8772-EF6F540FB8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983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0376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257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321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458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6058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5472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21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56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 - RTBF - 2022-06-19 19:00:14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Alex Germys &amp; Kid Noize - "Hallelujah" dans la Tipik Liveroom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06:14:34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65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Tarmac - 2022-06-19 17:59:27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Funky Diary - Épisode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80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RTBF - 2022-06-19 16:00:20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fin de l'autoroute E19 qui ne mène nulle part  - le Journal des Travaux Inutiles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27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Vews - RTBF - 2022-06-19 16:00:04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je suis devenu narcotrafiquant #shorts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06:10:38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11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 21 - 2022-06-19 14:24:48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Une journée très très chaude au Graspop 🥵🤘🏻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6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Tarmac - 2022-06-19 10:00:13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danse • SKILLZ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6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Jam - RTBF - 2022-06-19 08:00:31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Altin Gün : "chacun à son propre bagage et ça s'entend dans notre musique."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Tarmac - 2022-06-18 18:00:08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ISK « M’allumer » • TARMAC 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734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10B66-132A-411D-BC4E-F7936DF62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06/14/2022 - 06/20/2022</a:t>
            </a:r>
          </a:p>
        </p:txBody>
      </p:sp>
    </p:spTree>
    <p:extLst>
      <p:ext uri="{BB962C8B-B14F-4D97-AF65-F5344CB8AC3E}">
        <p14:creationId xmlns:p14="http://schemas.microsoft.com/office/powerpoint/2010/main" val="2477156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8F35B-47A7-4715-B510-739F256C1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E42F2-FC10-4D17-9DFC-591A5E0606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636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7593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7716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5363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568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00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29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1744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0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Grand Cactus - RTBF - 2022-06-18 17:15:01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Duplex Télé-réalité RTBF | James Deano | Le Grand Cactus 121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06:10:06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8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RTBF iXPé - 2022-06-18 17:00:11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Plus de sauce SRIRACHA ? 😱 #shorts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06/20/2022 18:13:32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49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RTBF - 2022-06-18 16:00:38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Dantokpa : le plus grand marché d'Afrique de l'Ouest – Un Monde à part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08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Tarmac - 2022-06-18 14:00:26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BLU SAMU "La vie d’artiste c’est prendre un grand risque" • PORTRAIT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00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 21 - 2022-06-18 13:19:51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magie du Graspop, de la fanfare à Whitesnake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9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 - RTBF - 2022-06-17 19:00:12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vous raconte : Les Backstreet Boys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00:15:03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52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RTBF - 2022-06-17 16:00:31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HÔTEL DE VENTES | Tout ça (ne nous rendra pas le Congo)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17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Classic 21 - 2022-06-17 14:22:30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Une première journée de dingue au Graspop Metal Meeting 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509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72DD0-9E73-43F0-8D52-00532E43B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06/14/2022 - 06/20/2022</a:t>
            </a:r>
          </a:p>
        </p:txBody>
      </p:sp>
    </p:spTree>
    <p:extLst>
      <p:ext uri="{BB962C8B-B14F-4D97-AF65-F5344CB8AC3E}">
        <p14:creationId xmlns:p14="http://schemas.microsoft.com/office/powerpoint/2010/main" val="3733439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E87E-0796-4110-B43B-ED79C1F0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F3561-2750-4BD7-B4EB-0B80BD2F1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034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5207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128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420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365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2803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0459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70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17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Tarmac - 2022-06-17 14:00:26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t’es peut-être déjà fait draguer par un.e espion.ne • IZI NEWS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06/21/2022 06:07:16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84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C4D02-1381-4D5C-BBAF-CAC043A1F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06/14/2022 - 06/20/2022</a:t>
            </a:r>
          </a:p>
        </p:txBody>
      </p:sp>
    </p:spTree>
    <p:extLst>
      <p:ext uri="{BB962C8B-B14F-4D97-AF65-F5344CB8AC3E}">
        <p14:creationId xmlns:p14="http://schemas.microsoft.com/office/powerpoint/2010/main" val="3532766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450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Videos Table | All profiles - 1 of 4</vt:lpstr>
      <vt:lpstr>Youtube Videos Table | All profiles - 2 of 4</vt:lpstr>
      <vt:lpstr>Youtube Videos Table | All profiles - 3 of 4</vt:lpstr>
      <vt:lpstr>Youtube Videos Table | All profiles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profiles - 1 of 4</dc:title>
  <dc:creator>Administrator</dc:creator>
  <cp:lastModifiedBy>Administrator</cp:lastModifiedBy>
  <cp:revision>1</cp:revision>
  <dcterms:created xsi:type="dcterms:W3CDTF">2022-06-21T07:43:47Z</dcterms:created>
  <dcterms:modified xsi:type="dcterms:W3CDTF">2022-06-21T07:44:56Z</dcterms:modified>
</cp:coreProperties>
</file>