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29B0-DEC8-43EA-B95E-792A0E62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AA0F6-EB34-4DCB-87A3-83DE2A8B0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194931"/>
              </p:ext>
            </p:extLst>
          </p:nvPr>
        </p:nvGraphicFramePr>
        <p:xfrm>
          <a:off x="457200" y="1731963"/>
          <a:ext cx="781812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81777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4101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47769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16503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52122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3622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5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#ContentServices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61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#LegalTech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7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#webinar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09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#iManage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9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#CyberSec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302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#DigitalTransformation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2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54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#Vaccination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6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65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9B9C6-911B-4B98-B3D6-8FF997584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</p:spTree>
    <p:extLst>
      <p:ext uri="{BB962C8B-B14F-4D97-AF65-F5344CB8AC3E}">
        <p14:creationId xmlns:p14="http://schemas.microsoft.com/office/powerpoint/2010/main" val="1353155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6E91D-8F1F-4967-AF0C-B9D768A1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4532A-BE57-41DD-832E-481E61AB71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841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04513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55858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36079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43300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93372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654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7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#HappyNewYear2021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4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#MakeItMeanSomething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51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#LegalCloud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0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#CloudStrategy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00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39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#LegalIT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1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#InfoGov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0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#InsiderThreat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#CloudSec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5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234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06EE3-66F3-45DC-9E4D-5A83BB9F4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</p:spTree>
    <p:extLst>
      <p:ext uri="{BB962C8B-B14F-4D97-AF65-F5344CB8AC3E}">
        <p14:creationId xmlns:p14="http://schemas.microsoft.com/office/powerpoint/2010/main" val="342049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2D53-EB83-40A5-B5A4-89A17FE8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C0A6D-032B-42D5-BDE7-455A14FDC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906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59533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58813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22739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59672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7568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277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8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#LegalTransactionManagement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5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#SignatureManagement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6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#ClosingDeals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3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#ClosingBooks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51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#LawFirms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98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8CD42-0CC0-451B-9DCE-C0175D52B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</p:spTree>
    <p:extLst>
      <p:ext uri="{BB962C8B-B14F-4D97-AF65-F5344CB8AC3E}">
        <p14:creationId xmlns:p14="http://schemas.microsoft.com/office/powerpoint/2010/main" val="3810609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All profiles - 1 of 3</vt:lpstr>
      <vt:lpstr>Twitter Hashtag Detection | All profiles - 2 of 3</vt:lpstr>
      <vt:lpstr>Twitter Hashtag Detection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All profiles - 1 of 3</dc:title>
  <dc:creator>Frederik Peiniger</dc:creator>
  <cp:lastModifiedBy>Frederik Peiniger</cp:lastModifiedBy>
  <cp:revision>1</cp:revision>
  <dcterms:created xsi:type="dcterms:W3CDTF">2022-01-13T10:02:44Z</dcterms:created>
  <dcterms:modified xsi:type="dcterms:W3CDTF">2022-01-13T10:03:34Z</dcterms:modified>
</cp:coreProperties>
</file>