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2C7E-5125-46F8-92CF-D284F9F09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449CDE-B165-4912-91C6-A35CDBEDC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274397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66743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5702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253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487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838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26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963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181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72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iManage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43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DocuWare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32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Hyland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35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M-Files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06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NetDocuments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44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OpenText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326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A8CC8-1B54-44FE-8F26-CC73526E76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12/13/2021 - 01/12/2022</a:t>
            </a:r>
          </a:p>
        </p:txBody>
      </p:sp>
    </p:spTree>
    <p:extLst>
      <p:ext uri="{BB962C8B-B14F-4D97-AF65-F5344CB8AC3E}">
        <p14:creationId xmlns:p14="http://schemas.microsoft.com/office/powerpoint/2010/main" val="23699979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Table | All profiles</dc:title>
  <dc:creator>Frederik Peiniger</dc:creator>
  <cp:lastModifiedBy>Frederik Peiniger</cp:lastModifiedBy>
  <cp:revision>1</cp:revision>
  <dcterms:created xsi:type="dcterms:W3CDTF">2022-01-13T09:59:28Z</dcterms:created>
  <dcterms:modified xsi:type="dcterms:W3CDTF">2022-01-13T09:59:40Z</dcterms:modified>
</cp:coreProperties>
</file>