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Sheet1!$A$1:$F$1</c:f>
              <c:strCache>
                <c:ptCount val="6"/>
                <c:pt idx="0">
                  <c:v>OpenText</c:v>
                </c:pt>
                <c:pt idx="1">
                  <c:v>iManage</c:v>
                </c:pt>
                <c:pt idx="2">
                  <c:v>NetDocuments</c:v>
                </c:pt>
                <c:pt idx="3">
                  <c:v>DocuWare</c:v>
                </c:pt>
                <c:pt idx="4">
                  <c:v>Hyland</c:v>
                </c:pt>
                <c:pt idx="5">
                  <c:v>M-Files</c:v>
                </c:pt>
              </c:strCache>
            </c:strRef>
          </c:cat>
          <c:val>
            <c:numRef>
              <c:f>Sheet1!$A$2:$F$2</c:f>
              <c:numCache>
                <c:formatCode>General</c:formatCode>
                <c:ptCount val="6"/>
                <c:pt idx="0">
                  <c:v>208377</c:v>
                </c:pt>
                <c:pt idx="1">
                  <c:v>37508</c:v>
                </c:pt>
                <c:pt idx="2">
                  <c:v>7029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8FB-4758-B13C-04DBA159EEE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1/13/2022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1/13/2022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1/13/2022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1/13/2022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1/13/2022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1/13/2022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1/13/2022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1/13/2022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1/13/2022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1/13/2022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4EEA87-94BC-489A-AA8A-AD86FA3E86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 Distribution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3372C27-6220-49BA-9442-6E9280A216E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1984160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4ABC85-2E1C-4255-8714-93164471036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12/29/2021 - 01/12/2022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5686A2-CB48-4263-A878-709E4A966C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041985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LinkedIn Follower Distribution | All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LinkedIn Follower Distribution | All profiles</dc:title>
  <dc:creator>Frederik Peiniger</dc:creator>
  <cp:lastModifiedBy>Frederik Peiniger</cp:lastModifiedBy>
  <cp:revision>1</cp:revision>
  <dcterms:created xsi:type="dcterms:W3CDTF">2022-01-13T09:56:14Z</dcterms:created>
  <dcterms:modified xsi:type="dcterms:W3CDTF">2022-01-13T09:56:19Z</dcterms:modified>
</cp:coreProperties>
</file>