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OpenText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44559</c:v>
                </c:pt>
                <c:pt idx="1">
                  <c:v>44560</c:v>
                </c:pt>
                <c:pt idx="2">
                  <c:v>44561</c:v>
                </c:pt>
                <c:pt idx="3">
                  <c:v>44562</c:v>
                </c:pt>
                <c:pt idx="4">
                  <c:v>44563</c:v>
                </c:pt>
                <c:pt idx="5">
                  <c:v>44564</c:v>
                </c:pt>
                <c:pt idx="6">
                  <c:v>44565</c:v>
                </c:pt>
                <c:pt idx="7">
                  <c:v>44566</c:v>
                </c:pt>
                <c:pt idx="8">
                  <c:v>44567</c:v>
                </c:pt>
                <c:pt idx="9">
                  <c:v>44568</c:v>
                </c:pt>
                <c:pt idx="10">
                  <c:v>44569</c:v>
                </c:pt>
                <c:pt idx="11">
                  <c:v>44570</c:v>
                </c:pt>
                <c:pt idx="12">
                  <c:v>44571</c:v>
                </c:pt>
                <c:pt idx="13">
                  <c:v>44572</c:v>
                </c:pt>
                <c:pt idx="14">
                  <c:v>44573</c:v>
                </c:pt>
              </c:numCache>
            </c:num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8.9140886440356004E-2</c:v>
                </c:pt>
                <c:pt idx="1">
                  <c:v>0.110475189316514</c:v>
                </c:pt>
                <c:pt idx="2">
                  <c:v>0.102575071826857</c:v>
                </c:pt>
                <c:pt idx="3">
                  <c:v>6.2161873403459703E-2</c:v>
                </c:pt>
                <c:pt idx="4">
                  <c:v>7.4742042884460499E-2</c:v>
                </c:pt>
                <c:pt idx="5">
                  <c:v>8.2445828241090993E-2</c:v>
                </c:pt>
                <c:pt idx="6">
                  <c:v>0.11242161984047799</c:v>
                </c:pt>
                <c:pt idx="7">
                  <c:v>9.4870231076777098E-2</c:v>
                </c:pt>
                <c:pt idx="8">
                  <c:v>0.10928750350590399</c:v>
                </c:pt>
                <c:pt idx="9">
                  <c:v>9.7092068399188505E-2</c:v>
                </c:pt>
                <c:pt idx="10">
                  <c:v>0.10954488203415701</c:v>
                </c:pt>
                <c:pt idx="11">
                  <c:v>6.4594500790559603E-2</c:v>
                </c:pt>
                <c:pt idx="12">
                  <c:v>7.2742337967646495E-2</c:v>
                </c:pt>
                <c:pt idx="13">
                  <c:v>0.129974534618958</c:v>
                </c:pt>
                <c:pt idx="14">
                  <c:v>0.179805098964919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3EC-46BD-BE0A-C653062264B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iManage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44559</c:v>
                </c:pt>
                <c:pt idx="1">
                  <c:v>44560</c:v>
                </c:pt>
                <c:pt idx="2">
                  <c:v>44561</c:v>
                </c:pt>
                <c:pt idx="3">
                  <c:v>44562</c:v>
                </c:pt>
                <c:pt idx="4">
                  <c:v>44563</c:v>
                </c:pt>
                <c:pt idx="5">
                  <c:v>44564</c:v>
                </c:pt>
                <c:pt idx="6">
                  <c:v>44565</c:v>
                </c:pt>
                <c:pt idx="7">
                  <c:v>44566</c:v>
                </c:pt>
                <c:pt idx="8">
                  <c:v>44567</c:v>
                </c:pt>
                <c:pt idx="9">
                  <c:v>44568</c:v>
                </c:pt>
                <c:pt idx="10">
                  <c:v>44569</c:v>
                </c:pt>
                <c:pt idx="11">
                  <c:v>44570</c:v>
                </c:pt>
                <c:pt idx="12">
                  <c:v>44571</c:v>
                </c:pt>
                <c:pt idx="13">
                  <c:v>44572</c:v>
                </c:pt>
                <c:pt idx="14">
                  <c:v>44573</c:v>
                </c:pt>
              </c:numCache>
            </c:numRef>
          </c:cat>
          <c:val>
            <c:numRef>
              <c:f>Sheet1!$C$2:$C$16</c:f>
              <c:numCache>
                <c:formatCode>General</c:formatCode>
                <c:ptCount val="15"/>
                <c:pt idx="0">
                  <c:v>9.4451640759930899E-2</c:v>
                </c:pt>
                <c:pt idx="1">
                  <c:v>0.12671537569760899</c:v>
                </c:pt>
                <c:pt idx="2">
                  <c:v>8.8857773708869603E-2</c:v>
                </c:pt>
                <c:pt idx="3">
                  <c:v>5.6495655215087003E-2</c:v>
                </c:pt>
                <c:pt idx="4">
                  <c:v>7.5285007528500703E-2</c:v>
                </c:pt>
                <c:pt idx="5">
                  <c:v>6.7168189145620602E-2</c:v>
                </c:pt>
                <c:pt idx="6">
                  <c:v>8.3232648677674895E-2</c:v>
                </c:pt>
                <c:pt idx="7">
                  <c:v>8.8528812104302995E-2</c:v>
                </c:pt>
                <c:pt idx="8">
                  <c:v>5.8967005280227303E-2</c:v>
                </c:pt>
                <c:pt idx="9">
                  <c:v>3.4823605046743998E-2</c:v>
                </c:pt>
                <c:pt idx="10">
                  <c:v>8.0334190231362498E-2</c:v>
                </c:pt>
                <c:pt idx="11">
                  <c:v>6.4215764970300196E-2</c:v>
                </c:pt>
                <c:pt idx="12">
                  <c:v>7.2196374137654395E-2</c:v>
                </c:pt>
                <c:pt idx="13">
                  <c:v>0.10955243820975299</c:v>
                </c:pt>
                <c:pt idx="14">
                  <c:v>0.11210163881919601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3EC-46BD-BE0A-C653062264B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NetDocuments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44559</c:v>
                </c:pt>
                <c:pt idx="1">
                  <c:v>44560</c:v>
                </c:pt>
                <c:pt idx="2">
                  <c:v>44561</c:v>
                </c:pt>
                <c:pt idx="3">
                  <c:v>44562</c:v>
                </c:pt>
                <c:pt idx="4">
                  <c:v>44563</c:v>
                </c:pt>
                <c:pt idx="5">
                  <c:v>44564</c:v>
                </c:pt>
                <c:pt idx="6">
                  <c:v>44565</c:v>
                </c:pt>
                <c:pt idx="7">
                  <c:v>44566</c:v>
                </c:pt>
                <c:pt idx="8">
                  <c:v>44567</c:v>
                </c:pt>
                <c:pt idx="9">
                  <c:v>44568</c:v>
                </c:pt>
                <c:pt idx="10">
                  <c:v>44569</c:v>
                </c:pt>
                <c:pt idx="11">
                  <c:v>44570</c:v>
                </c:pt>
                <c:pt idx="12">
                  <c:v>44571</c:v>
                </c:pt>
                <c:pt idx="13">
                  <c:v>44572</c:v>
                </c:pt>
                <c:pt idx="14">
                  <c:v>44573</c:v>
                </c:pt>
              </c:numCache>
            </c:numRef>
          </c:cat>
          <c:val>
            <c:numRef>
              <c:f>Sheet1!$D$2:$D$16</c:f>
              <c:numCache>
                <c:formatCode>General</c:formatCode>
                <c:ptCount val="15"/>
                <c:pt idx="0">
                  <c:v>5.73394495412844E-2</c:v>
                </c:pt>
                <c:pt idx="1">
                  <c:v>5.7306590257879701E-2</c:v>
                </c:pt>
                <c:pt idx="2">
                  <c:v>0.100229095074456</c:v>
                </c:pt>
                <c:pt idx="3">
                  <c:v>5.7216421112859399E-2</c:v>
                </c:pt>
                <c:pt idx="4">
                  <c:v>4.2887776983559701E-2</c:v>
                </c:pt>
                <c:pt idx="5">
                  <c:v>8.5738782509288403E-2</c:v>
                </c:pt>
                <c:pt idx="6">
                  <c:v>5.7110222729868598E-2</c:v>
                </c:pt>
                <c:pt idx="7">
                  <c:v>2.8538812785388099E-2</c:v>
                </c:pt>
                <c:pt idx="8">
                  <c:v>0.114122681883024</c:v>
                </c:pt>
                <c:pt idx="9">
                  <c:v>4.2747221430607003E-2</c:v>
                </c:pt>
                <c:pt idx="10">
                  <c:v>4.2728955989175303E-2</c:v>
                </c:pt>
                <c:pt idx="11">
                  <c:v>-1.42369020501139E-2</c:v>
                </c:pt>
                <c:pt idx="12">
                  <c:v>1.4238929232521701E-2</c:v>
                </c:pt>
                <c:pt idx="13">
                  <c:v>2.84738041002278E-2</c:v>
                </c:pt>
                <c:pt idx="14">
                  <c:v>4.2698548249359501E-2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3EC-46BD-BE0A-C653062264B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DocuWare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44559</c:v>
                </c:pt>
                <c:pt idx="1">
                  <c:v>44560</c:v>
                </c:pt>
                <c:pt idx="2">
                  <c:v>44561</c:v>
                </c:pt>
                <c:pt idx="3">
                  <c:v>44562</c:v>
                </c:pt>
                <c:pt idx="4">
                  <c:v>44563</c:v>
                </c:pt>
                <c:pt idx="5">
                  <c:v>44564</c:v>
                </c:pt>
                <c:pt idx="6">
                  <c:v>44565</c:v>
                </c:pt>
                <c:pt idx="7">
                  <c:v>44566</c:v>
                </c:pt>
                <c:pt idx="8">
                  <c:v>44567</c:v>
                </c:pt>
                <c:pt idx="9">
                  <c:v>44568</c:v>
                </c:pt>
                <c:pt idx="10">
                  <c:v>44569</c:v>
                </c:pt>
                <c:pt idx="11">
                  <c:v>44570</c:v>
                </c:pt>
                <c:pt idx="12">
                  <c:v>44571</c:v>
                </c:pt>
                <c:pt idx="13">
                  <c:v>44572</c:v>
                </c:pt>
                <c:pt idx="14">
                  <c:v>44573</c:v>
                </c:pt>
              </c:numCache>
            </c:numRef>
          </c:cat>
          <c:val>
            <c:numRef>
              <c:f>Sheet1!$E$2:$E$16</c:f>
              <c:numCache>
                <c:formatCode>General</c:formatCode>
                <c:ptCount val="15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13EC-46BD-BE0A-C653062264B2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Hyland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44559</c:v>
                </c:pt>
                <c:pt idx="1">
                  <c:v>44560</c:v>
                </c:pt>
                <c:pt idx="2">
                  <c:v>44561</c:v>
                </c:pt>
                <c:pt idx="3">
                  <c:v>44562</c:v>
                </c:pt>
                <c:pt idx="4">
                  <c:v>44563</c:v>
                </c:pt>
                <c:pt idx="5">
                  <c:v>44564</c:v>
                </c:pt>
                <c:pt idx="6">
                  <c:v>44565</c:v>
                </c:pt>
                <c:pt idx="7">
                  <c:v>44566</c:v>
                </c:pt>
                <c:pt idx="8">
                  <c:v>44567</c:v>
                </c:pt>
                <c:pt idx="9">
                  <c:v>44568</c:v>
                </c:pt>
                <c:pt idx="10">
                  <c:v>44569</c:v>
                </c:pt>
                <c:pt idx="11">
                  <c:v>44570</c:v>
                </c:pt>
                <c:pt idx="12">
                  <c:v>44571</c:v>
                </c:pt>
                <c:pt idx="13">
                  <c:v>44572</c:v>
                </c:pt>
                <c:pt idx="14">
                  <c:v>44573</c:v>
                </c:pt>
              </c:numCache>
            </c:numRef>
          </c:cat>
          <c:val>
            <c:numRef>
              <c:f>Sheet1!$F$2:$F$16</c:f>
              <c:numCache>
                <c:formatCode>General</c:formatCode>
                <c:ptCount val="15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13EC-46BD-BE0A-C653062264B2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M-Files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44559</c:v>
                </c:pt>
                <c:pt idx="1">
                  <c:v>44560</c:v>
                </c:pt>
                <c:pt idx="2">
                  <c:v>44561</c:v>
                </c:pt>
                <c:pt idx="3">
                  <c:v>44562</c:v>
                </c:pt>
                <c:pt idx="4">
                  <c:v>44563</c:v>
                </c:pt>
                <c:pt idx="5">
                  <c:v>44564</c:v>
                </c:pt>
                <c:pt idx="6">
                  <c:v>44565</c:v>
                </c:pt>
                <c:pt idx="7">
                  <c:v>44566</c:v>
                </c:pt>
                <c:pt idx="8">
                  <c:v>44567</c:v>
                </c:pt>
                <c:pt idx="9">
                  <c:v>44568</c:v>
                </c:pt>
                <c:pt idx="10">
                  <c:v>44569</c:v>
                </c:pt>
                <c:pt idx="11">
                  <c:v>44570</c:v>
                </c:pt>
                <c:pt idx="12">
                  <c:v>44571</c:v>
                </c:pt>
                <c:pt idx="13">
                  <c:v>44572</c:v>
                </c:pt>
                <c:pt idx="14">
                  <c:v>44573</c:v>
                </c:pt>
              </c:numCache>
            </c:numRef>
          </c:cat>
          <c:val>
            <c:numRef>
              <c:f>Sheet1!$G$2:$G$16</c:f>
              <c:numCache>
                <c:formatCode>General</c:formatCode>
                <c:ptCount val="15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13EC-46BD-BE0A-C653062264B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7321688"/>
        <c:axId val="387322672"/>
      </c:lineChart>
      <c:dateAx>
        <c:axId val="3873216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7322672"/>
        <c:crosses val="autoZero"/>
        <c:auto val="1"/>
        <c:lblOffset val="100"/>
        <c:baseTimeUnit val="days"/>
      </c:dateAx>
      <c:valAx>
        <c:axId val="3873226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73216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1/13/2022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1/13/2022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1/13/2022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1/13/2022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1/13/2022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1/13/2022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1/13/2022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1/13/2022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1/13/2022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1/13/2022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4ADE47-651C-4BBE-BEF7-CDB203BBB6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Followers Change Rate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F38CDBA-D27E-4984-B439-BAF66057342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4440433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67FB6C-E3FC-4243-A6C0-8EEA83A9B31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12/29/2021 - 01/12/2022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BD82EF-DBDF-471E-BA98-287C1E5F4E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949167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LinkedIn Followers Change Rate | All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LinkedIn Followers Change Rate | All profiles</dc:title>
  <dc:creator>Frederik Peiniger</dc:creator>
  <cp:lastModifiedBy>Frederik Peiniger</cp:lastModifiedBy>
  <cp:revision>1</cp:revision>
  <dcterms:created xsi:type="dcterms:W3CDTF">2022-01-13T09:55:44Z</dcterms:created>
  <dcterms:modified xsi:type="dcterms:W3CDTF">2022-01-13T09:55:48Z</dcterms:modified>
</cp:coreProperties>
</file>