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OpenText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161</c:v>
                </c:pt>
                <c:pt idx="1">
                  <c:v>251</c:v>
                </c:pt>
                <c:pt idx="2">
                  <c:v>251</c:v>
                </c:pt>
                <c:pt idx="3">
                  <c:v>227</c:v>
                </c:pt>
                <c:pt idx="4">
                  <c:v>206</c:v>
                </c:pt>
                <c:pt idx="5">
                  <c:v>178</c:v>
                </c:pt>
                <c:pt idx="6">
                  <c:v>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02-4F97-85C0-B2C02B2836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iManage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26</c:v>
                </c:pt>
                <c:pt idx="1">
                  <c:v>36</c:v>
                </c:pt>
                <c:pt idx="2">
                  <c:v>37</c:v>
                </c:pt>
                <c:pt idx="3">
                  <c:v>35</c:v>
                </c:pt>
                <c:pt idx="4">
                  <c:v>23</c:v>
                </c:pt>
                <c:pt idx="5">
                  <c:v>26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02-4F97-85C0-B2C02B2836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NetDocuments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02-4F97-85C0-B2C02B2836B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DocuWare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3-2202-4F97-85C0-B2C02B2836B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Hyland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4-2202-4F97-85C0-B2C02B2836B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M-Files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5-2202-4F97-85C0-B2C02B2836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291464"/>
        <c:axId val="327154392"/>
      </c:barChart>
      <c:catAx>
        <c:axId val="328291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54392"/>
        <c:crosses val="autoZero"/>
        <c:auto val="1"/>
        <c:lblAlgn val="ctr"/>
        <c:lblOffset val="100"/>
        <c:noMultiLvlLbl val="0"/>
      </c:catAx>
      <c:valAx>
        <c:axId val="327154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29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70072-377D-4373-A24C-01519E81B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Per Weekday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4D335A-CC18-4073-A2FB-DA26775B82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552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F82D6-8DAC-44A2-AC31-27AA0FECB4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12/29/2021 - 01/12/2022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B2DA1-DFB1-490F-A7AC-524FDAE29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0602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Change Per Weekday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Change Per Weekday | All profiles</dc:title>
  <dc:creator>Frederik Peiniger</dc:creator>
  <cp:lastModifiedBy>Frederik Peiniger</cp:lastModifiedBy>
  <cp:revision>1</cp:revision>
  <dcterms:created xsi:type="dcterms:W3CDTF">2022-01-13T09:55:01Z</dcterms:created>
  <dcterms:modified xsi:type="dcterms:W3CDTF">2022-01-13T09:55:19Z</dcterms:modified>
</cp:coreProperties>
</file>