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1E8B-7C93-41D6-84DE-43F135B2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C6F26-B274-4E58-830C-09DD51F21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50851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3665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652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249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477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88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117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15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983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3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OpenText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90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iManage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70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8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DocuWare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2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Hyland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4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M-Files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50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88B42-28E8-4FA9-9D92-7C64F6AE2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12/13/2021 - 01/12/2022</a:t>
            </a:r>
          </a:p>
        </p:txBody>
      </p:sp>
    </p:spTree>
    <p:extLst>
      <p:ext uri="{BB962C8B-B14F-4D97-AF65-F5344CB8AC3E}">
        <p14:creationId xmlns:p14="http://schemas.microsoft.com/office/powerpoint/2010/main" val="2831623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All profiles</dc:title>
  <dc:creator>Frederik Peiniger</dc:creator>
  <cp:lastModifiedBy>Frederik Peiniger</cp:lastModifiedBy>
  <cp:revision>1</cp:revision>
  <dcterms:created xsi:type="dcterms:W3CDTF">2022-01-13T09:53:43Z</dcterms:created>
  <dcterms:modified xsi:type="dcterms:W3CDTF">2022-01-13T09:53:55Z</dcterms:modified>
</cp:coreProperties>
</file>