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ED8BA-DAD8-4159-A1E6-1C28CEE21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77A9D-656C-41AB-A1E0-B1CB9EFB7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314199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601452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4593061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9877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341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828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643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325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6698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3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63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361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37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18:43:40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https://quintly-image-storage.s3.amazonaws.com/98a1b464e285116ff88eda6d09033bf1/10ab876cfbbd20b3f37fbdbf315fae87.jpg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4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11:30:15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https://quintly-image-storage.s3.amazonaws.com/98a1b464e285116ff88eda6d09033bf1/258a439f8369382712acc7449b10b0d4.jpg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001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AD765-754B-4113-9FB3-DD5612FED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97611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2553A-1627-41A3-99F6-45F73D0D4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AB51C-E0FF-4DF4-BC1D-8A0B68E7F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463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875418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6214820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52023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1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40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934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314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3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04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078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536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19:00:05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https://quintly-image-storage.s3.amazonaws.com/98a1b464e285116ff88eda6d09033bf1/df7b03b709d1c43344dbfed3c0bb78a9.jpg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8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13:30:10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https://quintly-image-storage.s3.amazonaws.com/98a1b464e285116ff88eda6d09033bf1/75db46a7097cf0dd0a0db995c1ebb8c7.jpg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61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85ACC-2048-4FB2-B4C5-A1410CB43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409534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F4B57-EDEF-4AF0-8CA7-54D204005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AAE7C-1659-40CC-81B9-856873C2D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646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87277850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5228286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7093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23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157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40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471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270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676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704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582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65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11:01:37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https://quintly-image-storage.s3.amazonaws.com/98a1b464e285116ff88eda6d09033bf1/aa3acc59c0b1f231271ac4e718a68b93.jpg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https://quintly-image-storage.s3.amazonaws.com/98a1b464e285116ff88eda6d09033bf1/80a463fc62bfaeb6e5f50a3faea1859b.jpg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486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92198-CE96-41A0-914E-5BB8781BB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45805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4572-2A99-4709-A010-EDEEE555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37095-E8EF-4E02-BBCF-9EA92372B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968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8453668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710692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32226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666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728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329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28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87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948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54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199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4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12:51:32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Makasii buat jawabannya Sobat KlikDokter! Boleeh kok konsumsi makanan kesukaan, tapi jangan berlebihan 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https://quintly-image-storage.s3.amazonaws.com/98a1b464e285116ff88eda6d09033bf1/459c6877876ce7d4687c8d4043c7634c.jpg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4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11:08:41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https://quintly-image-storage.s3.amazonaws.com/98a1b464e285116ff88eda6d09033bf1/b25c81a72c23e460014a4c9c7b9a4dc4.jpg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88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C80A1-4939-4319-BA01-D5EAEB81B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74666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2D7DC-7900-4DE8-9CD6-78D9F6F79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7A753-639E-4833-9B34-738B7EE5B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302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1708212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695518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86484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681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1958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277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892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42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817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465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86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9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08:43:15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@karin.wiradarma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https://quintly-image-storage.s3.amazonaws.com/98a1b464e285116ff88eda6d09033bf1/edcbe4893ecc66ff2ff9f73d658480e4.jpg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20:08:11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Yap, ini buah Naga!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https://quintly-image-storage.s3.amazonaws.com/98a1b464e285116ff88eda6d09033bf1/e74a0f39656fad2d23fb2b08bbbcc365.jpg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885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8AF78-1130-470C-AEA1-640F8E57A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580315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030C2-31EB-4954-9696-E97CCB04C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AC9CB-775A-4D2C-9A87-E7F32050F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640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3214029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304729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17120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503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813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507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739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883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1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524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447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22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18:33:06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https://quintly-image-storage.s3.amazonaws.com/98a1b464e285116ff88eda6d09033bf1/ea1cb57e79d2add372252e55b36576b6.jpg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8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12:00:58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https://quintly-image-storage.s3.amazonaws.com/98a1b464e285116ff88eda6d09033bf1/f32af8a5ee06b444c221275f109dfa00.jpg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02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3AAF0-8341-4983-AB38-7A011749C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581089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DA24-D04D-4420-A792-A1C70FDC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8FCA5-F5C9-49F2-836A-0632427DD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85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7215453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219502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23060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941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22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554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557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91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504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27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7399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7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11:25:25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@vita.anggraini.md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https://quintly-image-storage.s3.amazonaws.com/98a1b464e285116ff88eda6d09033bf1/25c8777fa06519fafd84625178f76d98.jpg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1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20:21:31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https://quintly-image-storage.s3.amazonaws.com/98a1b464e285116ff88eda6d09033bf1/21a8889c73cdee8965e9357805292b15.jpg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23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79CE1-2DE5-4FEB-8A66-3E59AEEC2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316019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B552-775D-4B51-988F-FA255AE5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4AF94-8781-46CC-B8C7-2095090B8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551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3762805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8012512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5368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63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857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55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17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854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99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49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336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00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https://quintly-image-storage.s3.amazonaws.com/98a1b464e285116ff88eda6d09033bf1/d4cbe5bade5ee2081148f6483f8e3dd1.jpg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https://quintly-image-storage.s3.amazonaws.com/98a1b464e285116ff88eda6d09033bf1/0ae38e8488808edd07b4c8df973e1c0f.jpg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6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D6DCC-5B1A-4BA1-9496-497552136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84470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277B-3B8D-4B09-B8F3-D447C366A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F251D-841E-4AE4-B9C4-BA0312AE8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598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4566833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347487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93541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653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425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254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724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688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157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578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49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1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https://quintly-image-storage.s3.amazonaws.com/98a1b464e285116ff88eda6d09033bf1/5bd69c8d22ae417e2c826e3474ba0dd8.jpg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61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https://quintly-image-storage.s3.amazonaws.com/98a1b464e285116ff88eda6d09033bf1/67507e5bcfb471f2660b6c3f0acf6215.jpg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808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17489-B59D-40C6-932C-37058F206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816376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FCA0-4660-410D-855B-26A0D5DE8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07D50-E1CB-4903-920D-36D6C8853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579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6490928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5204089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55566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90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665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720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365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244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751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894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5985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3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https://quintly-image-storage.s3.amazonaws.com/98a1b464e285116ff88eda6d09033bf1/f6d99977e5caf05e3a8544df639a4b4a.jpg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55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16:01:13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@frauulfa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https://quintly-image-storage.s3.amazonaws.com/98a1b464e285116ff88eda6d09033bf1/7dbfbe6bc95a0a2f1c86aa228f22eb19.jpg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28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9399B-6FDE-4562-9855-42A75C12F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708531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F724F-2248-430E-8240-B92251068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0C36A5-5CB6-42EE-831A-C5BB26A97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62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1133720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728765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28596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766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108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164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614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839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63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930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615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1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@frauulfa untuk puasa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https://quintly-image-storage.s3.amazonaws.com/98a1b464e285116ff88eda6d09033bf1/400071f58b6fcfeee04ffa1523281e54.jpg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62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@rahmaarsella  #livechat oxyvit.indonesia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https://quintly-image-storage.s3.amazonaws.com/98a1b464e285116ff88eda6d09033bf1/d13f429920775f633caf98751a3255d5.jpg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12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A1DCD-A19A-44D1-80F8-C7E725CD0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640326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6E96D-63CB-4444-A83D-E4B856B97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81773-4390-404F-BE01-91CF3A473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017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50691615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0204554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48872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343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729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777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177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317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769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853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225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0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15:30:02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@rahmaarsella untuk tau pentingnya vitamin D3 saat berpuasa dan isoman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https://quintly-image-storage.s3.amazonaws.com/98a1b464e285116ff88eda6d09033bf1/cbfbe9374442c98a53a58868143ae791.jpg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66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11:01:35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https://quintly-image-storage.s3.amazonaws.com/98a1b464e285116ff88eda6d09033bf1/e360caee506d30ce595971fb7aef3958.jpg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20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A7315-9E04-49D5-A3A0-483DDF3BC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45061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394F-1496-4BE5-93F4-9521F654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AA64E-DDA8-427F-8F87-D6F160C9A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1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667408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7108815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69371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14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891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030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5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44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272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361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55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72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10:00:59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#livechat @diabetasol_id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https://quintly-image-storage.s3.amazonaws.com/98a1b464e285116ff88eda6d09033bf1/baa73f217048f4de7a1e1f26427d714c.jpg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83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BF31B-9A86-4C54-92DA-52839C744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979918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1235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Klikdokter - 1 of 13</vt:lpstr>
      <vt:lpstr>Instagram Stories Table  | Klikdokter - 2 of 13</vt:lpstr>
      <vt:lpstr>Instagram Stories Table  | Klikdokter - 3 of 13</vt:lpstr>
      <vt:lpstr>Instagram Stories Table  | Klikdokter - 4 of 13</vt:lpstr>
      <vt:lpstr>Instagram Stories Table  | Klikdokter - 5 of 13</vt:lpstr>
      <vt:lpstr>Instagram Stories Table  | Klikdokter - 6 of 13</vt:lpstr>
      <vt:lpstr>Instagram Stories Table  | Klikdokter - 7 of 13</vt:lpstr>
      <vt:lpstr>Instagram Stories Table  | Klikdokter - 8 of 13</vt:lpstr>
      <vt:lpstr>Instagram Stories Table  | Klikdokter - 9 of 13</vt:lpstr>
      <vt:lpstr>Instagram Stories Table  | Klikdokter - 10 of 13</vt:lpstr>
      <vt:lpstr>Instagram Stories Table  | Klikdokter - 11 of 13</vt:lpstr>
      <vt:lpstr>Instagram Stories Table  | Klikdokter - 12 of 13</vt:lpstr>
      <vt:lpstr>Instagram Stories Table  | Klikdokter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13</dc:title>
  <dc:creator>Administrator</dc:creator>
  <cp:lastModifiedBy>Administrator</cp:lastModifiedBy>
  <cp:revision>1</cp:revision>
  <dcterms:created xsi:type="dcterms:W3CDTF">2022-05-09T14:06:47Z</dcterms:created>
  <dcterms:modified xsi:type="dcterms:W3CDTF">2022-05-09T14:09:17Z</dcterms:modified>
</cp:coreProperties>
</file>