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4CB85-4F11-4E58-89BE-09DE64FD0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6859C5-4F6C-45FD-B6E8-15FF03CC9F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7430326"/>
              </p:ext>
            </p:extLst>
          </p:nvPr>
        </p:nvGraphicFramePr>
        <p:xfrm>
          <a:off x="457200" y="1731963"/>
          <a:ext cx="7818117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18581088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82615501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068872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5440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3298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5829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2162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3269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8711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1125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2584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292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- 2022-05-03 18:43:40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https://quintly-image-storage.s3.amazonaws.com/98a1b464e285116ff88eda6d09033bf1/10ab876cfbbd20b3f37fbdbf315fae87.jpg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838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- 2022-05-03 11:30:15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https://quintly-image-storage.s3.amazonaws.com/98a1b464e285116ff88eda6d09033bf1/258a439f8369382712acc7449b10b0d4.jpg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495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1AB0E-B28B-4C0C-B303-FB8C2A03C7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102325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EFC26-1D03-4E4D-A24E-EB27ECF77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5B7D49-F9C1-4C07-9B14-6B46F6F471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5257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05157305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79725437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40898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4249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4302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4630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2079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6549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5685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0770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1641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08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- 2022-05-02 19:00:05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https://quintly-image-storage.s3.amazonaws.com/98a1b464e285116ff88eda6d09033bf1/df7b03b709d1c43344dbfed3c0bb78a9.jpg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30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- 2022-05-02 13:30:10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https://quintly-image-storage.s3.amazonaws.com/98a1b464e285116ff88eda6d09033bf1/75db46a7097cf0dd0a0db995c1ebb8c7.jpg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067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8CF81-8BFC-47B4-9C0F-4783C5BCA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897317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B80C0-A8D9-48E8-A561-C4DEE5C89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8A3194-19B0-4900-8855-0B9ED659F8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9503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80603078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26023152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676437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6414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6535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3704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2614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7852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8691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9245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7037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06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- 2022-05-02 11:01:37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https://quintly-image-storage.s3.amazonaws.com/98a1b464e285116ff88eda6d09033bf1/aa3acc59c0b1f231271ac4e718a68b93.jpg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134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20:00:38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https://quintly-image-storage.s3.amazonaws.com/98a1b464e285116ff88eda6d09033bf1/80a463fc62bfaeb6e5f50a3faea1859b.jpg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380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66320-6640-4120-A5BE-4EA0B9B721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3408041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76EDB-0CF2-44E7-86BA-3624D6AEB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825C1D-EA74-46EC-BB54-73DF2E7912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9400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55300883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22401296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54462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0536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5455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6784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7373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8867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3641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9626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2487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27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12:51:32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Makasii buat jawabannya Sobat KlikDokter! Boleeh kok konsumsi makanan kesukaan, tapi jangan berlebihan yaa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https://quintly-image-storage.s3.amazonaws.com/98a1b464e285116ff88eda6d09033bf1/459c6877876ce7d4687c8d4043c7634c.jpg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182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11:08:41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https://quintly-image-storage.s3.amazonaws.com/98a1b464e285116ff88eda6d09033bf1/b25c81a72c23e460014a4c9c7b9a4dc4.jpg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336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E1DE2D-01F8-4D41-BA47-8ABE12C6D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3495570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1FAFD-E13E-4DB3-990F-F912780C4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AED952-BCA2-4092-8769-5268441C76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1856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11972183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42868974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841674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8762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7300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4115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9339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1069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1808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7699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1570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803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08:43:15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@karin.wiradarma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https://quintly-image-storage.s3.amazonaws.com/98a1b464e285116ff88eda6d09033bf1/edcbe4893ecc66ff2ff9f73d658480e4.jpg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379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20:08:11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Yap, ini buah Naga!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https://quintly-image-storage.s3.amazonaws.com/98a1b464e285116ff88eda6d09033bf1/e74a0f39656fad2d23fb2b08bbbcc365.jpg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891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31C2C-46D7-4F07-B3D1-4B6ABFB6AF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3173340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F6358-C6BB-4578-AF41-6748AC05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C4A9A0-C1CE-4E95-AA63-46BDAA18F3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9953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57555528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68163077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06553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7768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2193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5348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2378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0437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6639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8393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7486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58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18:33:06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https://quintly-image-storage.s3.amazonaws.com/98a1b464e285116ff88eda6d09033bf1/ea1cb57e79d2add372252e55b36576b6.jpg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143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12:00:58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https://quintly-image-storage.s3.amazonaws.com/98a1b464e285116ff88eda6d09033bf1/f32af8a5ee06b444c221275f109dfa00.jpg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535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D7334-B437-450A-B01F-1AA5311EAD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823775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617F6-4342-4084-8A4D-DCADBF807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4B2CAD-A900-44FD-AE29-57383ED0CE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8453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63573090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5891723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151771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3939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039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2878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2219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6471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6232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856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543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45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11:25:25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@vita.anggraini.md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https://quintly-image-storage.s3.amazonaws.com/98a1b464e285116ff88eda6d09033bf1/25c8777fa06519fafd84625178f76d98.jpg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77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20:21:31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https://quintly-image-storage.s3.amazonaws.com/98a1b464e285116ff88eda6d09033bf1/21a8889c73cdee8965e9357805292b15.jpg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626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EFE6F-50F5-42F1-B73A-3D518BC217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4001582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90714-C8A7-4218-9735-2ED163A7E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7E872F-179C-4DE0-9E90-A9BCDF2B4B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6513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08782394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15527909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128292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5281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3638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6391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7240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5767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640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9184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4000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797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18:46:19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https://quintly-image-storage.s3.amazonaws.com/98a1b464e285116ff88eda6d09033bf1/d4cbe5bade5ee2081148f6483f8e3dd1.jpg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17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18:45:45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https://quintly-image-storage.s3.amazonaws.com/98a1b464e285116ff88eda6d09033bf1/0ae38e8488808edd07b4c8df973e1c0f.jpg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112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1F0D3-393A-4ACB-A445-5E423085A0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2142934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0E1F8-320D-49A0-953A-87B1A898C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F2F0AB-1278-480A-A666-6789792337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8926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42158325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18044032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06059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0827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7796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6083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0958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2184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4171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3711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8164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842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18:45:08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https://quintly-image-storage.s3.amazonaws.com/98a1b464e285116ff88eda6d09033bf1/5bd69c8d22ae417e2c826e3474ba0dd8.jpg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066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18:44:11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https://quintly-image-storage.s3.amazonaws.com/98a1b464e285116ff88eda6d09033bf1/67507e5bcfb471f2660b6c3f0acf6215.jpg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055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5F0FA-D1E4-4AA5-90DA-0E6E058520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1810438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32B23-5F27-4A1B-83A6-B845226E2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66B40C-4839-4BC1-A662-B88DEF7C31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0987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84460753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99495119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388228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0621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3257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5166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9084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0093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3798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5659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6048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83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18:42:30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https://quintly-image-storage.s3.amazonaws.com/98a1b464e285116ff88eda6d09033bf1/f6d99977e5caf05e3a8544df639a4b4a.jpg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37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16:01:13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@frauulfa  @sehataqua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https://quintly-image-storage.s3.amazonaws.com/98a1b464e285116ff88eda6d09033bf1/7dbfbe6bc95a0a2f1c86aa228f22eb19.jpg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428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277BE-1CEF-4697-AB38-B68CBE4ECD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129079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C65E8-A988-4D03-B534-5FC508CF8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280AA5-CB53-4001-8563-BBB046DD20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6994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87267410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87685257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38319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2994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4696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5914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5320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5656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3671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9950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9152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64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16:00:32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@frauulfa untuk puasa bebas dehidrasi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https://quintly-image-storage.s3.amazonaws.com/98a1b464e285116ff88eda6d09033bf1/400071f58b6fcfeee04ffa1523281e54.jpg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194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15:31:07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@rahmaarsella  #livechat oxyvit.indonesia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https://quintly-image-storage.s3.amazonaws.com/98a1b464e285116ff88eda6d09033bf1/d13f429920775f633caf98751a3255d5.jpg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033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A43B0-98FF-4484-BB7D-89B32573FB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2464503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F0C7B-EE94-4383-AFB8-2E7776268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402CB9-F124-49A1-8CCB-95B386A592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496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62217671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94726056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201844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7990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1981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5758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0895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3379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3741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4825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3665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888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15:30:02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@rahmaarsella untuk tau pentingnya vitamin D3 saat berpuasa dan isoman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https://quintly-image-storage.s3.amazonaws.com/98a1b464e285116ff88eda6d09033bf1/cbfbe9374442c98a53a58868143ae791.jpg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28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11:01:35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https://quintly-image-storage.s3.amazonaws.com/98a1b464e285116ff88eda6d09033bf1/e360caee506d30ce595971fb7aef3958.jpg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333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D4B90-1ACB-4B0E-9B5A-7746BA73C2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608452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34E8F-8335-4DD3-8600-E9EC9E905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023DC8-28E4-42FA-8534-BCB46535E8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1058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088741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80940226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414560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8117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5664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3211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7171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1559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8874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4209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2647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63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10:00:59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@arinahediana  #livechat @diabetasol_id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https://quintly-image-storage.s3.amazonaws.com/98a1b464e285116ff88eda6d09033bf1/baa73f217048f4de7a1e1f26427d714c.jpg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522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54077-DB20-45E1-9C04-58A83CF899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17477393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1235</Words>
  <Application>Microsoft Office PowerPoint</Application>
  <PresentationFormat>On-screen Show (4:3)</PresentationFormat>
  <Paragraphs>419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Stories Table  | Klikdokter - 1 of 13</vt:lpstr>
      <vt:lpstr>Instagram Stories Table  | Klikdokter - 2 of 13</vt:lpstr>
      <vt:lpstr>Instagram Stories Table  | Klikdokter - 3 of 13</vt:lpstr>
      <vt:lpstr>Instagram Stories Table  | Klikdokter - 4 of 13</vt:lpstr>
      <vt:lpstr>Instagram Stories Table  | Klikdokter - 5 of 13</vt:lpstr>
      <vt:lpstr>Instagram Stories Table  | Klikdokter - 6 of 13</vt:lpstr>
      <vt:lpstr>Instagram Stories Table  | Klikdokter - 7 of 13</vt:lpstr>
      <vt:lpstr>Instagram Stories Table  | Klikdokter - 8 of 13</vt:lpstr>
      <vt:lpstr>Instagram Stories Table  | Klikdokter - 9 of 13</vt:lpstr>
      <vt:lpstr>Instagram Stories Table  | Klikdokter - 10 of 13</vt:lpstr>
      <vt:lpstr>Instagram Stories Table  | Klikdokter - 11 of 13</vt:lpstr>
      <vt:lpstr>Instagram Stories Table  | Klikdokter - 12 of 13</vt:lpstr>
      <vt:lpstr>Instagram Stories Table  | Klikdokter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Klikdokter - 1 of 13</dc:title>
  <dc:creator>Administrator</dc:creator>
  <cp:lastModifiedBy>Administrator</cp:lastModifiedBy>
  <cp:revision>1</cp:revision>
  <dcterms:created xsi:type="dcterms:W3CDTF">2022-05-09T11:31:27Z</dcterms:created>
  <dcterms:modified xsi:type="dcterms:W3CDTF">2022-05-09T11:33:55Z</dcterms:modified>
</cp:coreProperties>
</file>