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F07DC-248F-4240-A756-A434C1F4F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50C1C1-0594-40CE-BB70-C408186FB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044012"/>
              </p:ext>
            </p:extLst>
          </p:nvPr>
        </p:nvGraphicFramePr>
        <p:xfrm>
          <a:off x="457200" y="1731963"/>
          <a:ext cx="7735824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656355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19672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632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551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56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965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922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36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258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8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18:43:40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https://quintly-image-storage.s3.amazonaws.com/98a1b464e285116ff88eda6d09033bf1/10ab876cfbbd20b3f37fbdbf315fae87.jpg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9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11:30:15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https://quintly-image-storage.s3.amazonaws.com/98a1b464e285116ff88eda6d09033bf1/258a439f8369382712acc7449b10b0d4.jpg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66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19:00:05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https://quintly-image-storage.s3.amazonaws.com/98a1b464e285116ff88eda6d09033bf1/df7b03b709d1c43344dbfed3c0bb78a9.jpg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8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13:30:10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https://quintly-image-storage.s3.amazonaws.com/98a1b464e285116ff88eda6d09033bf1/75db46a7097cf0dd0a0db995c1ebb8c7.jpg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855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EDED3-FF58-4C81-AFE7-A74674357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47219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0725-08E3-4FDD-BA15-0C6B64B0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0A071-F4AE-4AFA-B318-0660A40D0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542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816030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18326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468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01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046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537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703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00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537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95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11:01:37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https://quintly-image-storage.s3.amazonaws.com/98a1b464e285116ff88eda6d09033bf1/aa3acc59c0b1f231271ac4e718a68b93.jpg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44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https://quintly-image-storage.s3.amazonaws.com/98a1b464e285116ff88eda6d09033bf1/80a463fc62bfaeb6e5f50a3faea1859b.jpg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42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12:51:32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Makasii buat jawabannya Sobat KlikDokter! Boleeh kok konsumsi makanan kesukaan, tapi jangan berlebihan 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https://quintly-image-storage.s3.amazonaws.com/98a1b464e285116ff88eda6d09033bf1/459c6877876ce7d4687c8d4043c7634c.jpg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5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11:08:41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https://quintly-image-storage.s3.amazonaws.com/98a1b464e285116ff88eda6d09033bf1/b25c81a72c23e460014a4c9c7b9a4dc4.jpg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466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40AC8-640A-4451-8F0A-B5CA46C12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358109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6C9E4-E481-4F19-A415-F2971FFB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D34DF-ABC6-45BC-B394-FCCEC1EB0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450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05983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619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86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09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288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793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913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45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464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4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08:43:15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@karin.wiradarma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https://quintly-image-storage.s3.amazonaws.com/98a1b464e285116ff88eda6d09033bf1/edcbe4893ecc66ff2ff9f73d658480e4.jpg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6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20:08:11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Yap, ini buah Naga!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https://quintly-image-storage.s3.amazonaws.com/98a1b464e285116ff88eda6d09033bf1/e74a0f39656fad2d23fb2b08bbbcc365.jpg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5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18:33:06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https://quintly-image-storage.s3.amazonaws.com/98a1b464e285116ff88eda6d09033bf1/ea1cb57e79d2add372252e55b36576b6.jpg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12:00:58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https://quintly-image-storage.s3.amazonaws.com/98a1b464e285116ff88eda6d09033bf1/f32af8a5ee06b444c221275f109dfa00.jpg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2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F3CC8-B644-4A0E-9589-720FF4D29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279416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C42D-C7EE-4164-832F-BCD2B6B8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C9634-733D-4A1C-AF0B-76E133DC7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240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441771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257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112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903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411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723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10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992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830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45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11:25:25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@vita.anggraini.md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https://quintly-image-storage.s3.amazonaws.com/98a1b464e285116ff88eda6d09033bf1/25c8777fa06519fafd84625178f76d98.jpg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20:21:31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https://quintly-image-storage.s3.amazonaws.com/98a1b464e285116ff88eda6d09033bf1/21a8889c73cdee8965e9357805292b15.jpg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7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https://quintly-image-storage.s3.amazonaws.com/98a1b464e285116ff88eda6d09033bf1/d4cbe5bade5ee2081148f6483f8e3dd1.jpg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9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https://quintly-image-storage.s3.amazonaws.com/98a1b464e285116ff88eda6d09033bf1/0ae38e8488808edd07b4c8df973e1c0f.jpg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010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6FF65-C2BB-478A-A394-0E4466D7C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057809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D009-2504-44B2-9AA9-BFC14565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18703-0B27-4D61-9CCE-5FE8A06C3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7766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1239738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200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61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061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669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56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07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210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60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71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https://quintly-image-storage.s3.amazonaws.com/98a1b464e285116ff88eda6d09033bf1/5bd69c8d22ae417e2c826e3474ba0dd8.jpg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63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https://quintly-image-storage.s3.amazonaws.com/98a1b464e285116ff88eda6d09033bf1/67507e5bcfb471f2660b6c3f0acf6215.jpg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20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https://quintly-image-storage.s3.amazonaws.com/98a1b464e285116ff88eda6d09033bf1/f6d99977e5caf05e3a8544df639a4b4a.jpg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0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16:01:13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@frauulfa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https://quintly-image-storage.s3.amazonaws.com/98a1b464e285116ff88eda6d09033bf1/7dbfbe6bc95a0a2f1c86aa228f22eb19.jpg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838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17DC0-AFB5-42B5-A87C-628D13197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45907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E04E4-E798-4F9C-B4DD-E7AFF1684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D88B5-EB8B-48D3-8358-9D44EB359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105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712746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9342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645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087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249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161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426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856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525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2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@frauulfa untuk puasa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https://quintly-image-storage.s3.amazonaws.com/98a1b464e285116ff88eda6d09033bf1/400071f58b6fcfeee04ffa1523281e54.jpg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5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@rahmaarsella  #livechat oxyvit.indonesia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https://quintly-image-storage.s3.amazonaws.com/98a1b464e285116ff88eda6d09033bf1/d13f429920775f633caf98751a3255d5.jpg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28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15:30:02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@rahmaarsella untuk tau pentingnya vitamin D3 saat berpuasa dan isoman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https://quintly-image-storage.s3.amazonaws.com/98a1b464e285116ff88eda6d09033bf1/cbfbe9374442c98a53a58868143ae791.jpg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53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A8667-F7C2-482E-A4F4-5E840B854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095862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99594-740C-4FCC-BCDC-CFF84FDAF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A380F-81DC-4691-89AA-7EF02C49F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318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966727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106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808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964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290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25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346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15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02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9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11:01:35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https://quintly-image-storage.s3.amazonaws.com/98a1b464e285116ff88eda6d09033bf1/e360caee506d30ce595971fb7aef3958.jpg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4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10:00:59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#livechat @diabetasol_id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https://quintly-image-storage.s3.amazonaws.com/98a1b464e285116ff88eda6d09033bf1/baa73f217048f4de7a1e1f26427d714c.jpg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006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BCABA-6AD4-4513-9F7A-12F6E9FB9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558669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787</Words>
  <Application>Microsoft Office PowerPoint</Application>
  <PresentationFormat>On-screen Show (4:3)</PresentationFormat>
  <Paragraphs>302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Stories Table  | klikdokter - 1 of 7</vt:lpstr>
      <vt:lpstr>Instagram Stories Table  | klikdokter - 2 of 7</vt:lpstr>
      <vt:lpstr>Instagram Stories Table  | klikdokter - 3 of 7</vt:lpstr>
      <vt:lpstr>Instagram Stories Table  | klikdokter - 4 of 7</vt:lpstr>
      <vt:lpstr>Instagram Stories Table  | klikdokter - 5 of 7</vt:lpstr>
      <vt:lpstr>Instagram Stories Table  | klikdokter - 6 of 7</vt:lpstr>
      <vt:lpstr>Instagram Stories Table  | klikdokter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7</dc:title>
  <dc:creator>Administrator</dc:creator>
  <cp:lastModifiedBy>Administrator</cp:lastModifiedBy>
  <cp:revision>1</cp:revision>
  <dcterms:created xsi:type="dcterms:W3CDTF">2022-05-08T13:00:40Z</dcterms:created>
  <dcterms:modified xsi:type="dcterms:W3CDTF">2022-05-08T13:02:33Z</dcterms:modified>
</cp:coreProperties>
</file>