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E91DB-278E-468D-A7DE-C67327DE1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F80EFD-33D0-40B8-B572-57CC31CE35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911088"/>
              </p:ext>
            </p:extLst>
          </p:nvPr>
        </p:nvGraphicFramePr>
        <p:xfrm>
          <a:off x="457200" y="1731963"/>
          <a:ext cx="7735824" cy="441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5899211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7670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78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57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88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2399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2002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1652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81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757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18:43:40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https://quintly-image-storage.s3.amazonaws.com/98a1b464e285116ff88eda6d09033bf1/10ab876cfbbd20b3f37fbdbf315fae87.jpg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30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- 2022-05-03 11:30:15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https://quintly-image-storage.s3.amazonaws.com/98a1b464e285116ff88eda6d09033bf1/258a439f8369382712acc7449b10b0d4.jpg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6895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19:00:05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https://quintly-image-storage.s3.amazonaws.com/98a1b464e285116ff88eda6d09033bf1/df7b03b709d1c43344dbfed3c0bb78a9.jpg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169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13:30:10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https://quintly-image-storage.s3.amazonaws.com/98a1b464e285116ff88eda6d09033bf1/75db46a7097cf0dd0a0db995c1ebb8c7.jpg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999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555B82-8202-4011-A9DB-914AD20523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474887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D4669-C3EE-4187-92BF-21BA1348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2009B-5595-4CD6-BF45-102E94AB4F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683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1564205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8338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2149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9011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510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6825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5789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1791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071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759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- 2022-05-02 11:01:37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https://quintly-image-storage.s3.amazonaws.com/98a1b464e285116ff88eda6d09033bf1/aa3acc59c0b1f231271ac4e718a68b93.jpg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1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20:00:38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https://quintly-image-storage.s3.amazonaws.com/98a1b464e285116ff88eda6d09033bf1/80a463fc62bfaeb6e5f50a3faea1859b.jpg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4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12:51:32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Makasii buat jawabannya Sobat KlikDokter! Boleeh kok konsumsi makanan kesukaan, tapi jangan berlebihan yaa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https://quintly-image-storage.s3.amazonaws.com/98a1b464e285116ff88eda6d09033bf1/459c6877876ce7d4687c8d4043c7634c.jpg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30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11:08:41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https://quintly-image-storage.s3.amazonaws.com/98a1b464e285116ff88eda6d09033bf1/b25c81a72c23e460014a4c9c7b9a4dc4.jpg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30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E6D73-82ED-4C9B-B49C-C4141540F1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411252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01986-6BBA-42A9-A9E8-A425BA87A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ABB17D-86C9-4107-86B1-5DBA19ED84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994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9431369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508396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745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6361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1235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185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8706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9352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022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13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- 2022-05-01 08:43:15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@karin.wiradarma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https://quintly-image-storage.s3.amazonaws.com/98a1b464e285116ff88eda6d09033bf1/edcbe4893ecc66ff2ff9f73d658480e4.jpg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82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20:08:11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Yap, ini buah Naga!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https://quintly-image-storage.s3.amazonaws.com/98a1b464e285116ff88eda6d09033bf1/e74a0f39656fad2d23fb2b08bbbcc365.jpg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78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18:33:06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https://quintly-image-storage.s3.amazonaws.com/98a1b464e285116ff88eda6d09033bf1/ea1cb57e79d2add372252e55b36576b6.jpg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837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12:00:58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https://quintly-image-storage.s3.amazonaws.com/98a1b464e285116ff88eda6d09033bf1/f32af8a5ee06b444c221275f109dfa00.jpg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411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B929BC-9E8D-4ED8-8F93-62D998476F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90474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A00B7-00AF-4439-AEC2-B0006F07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7BD72D-97F3-41CE-84B5-6EEA863ED7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162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2095436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30594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71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509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177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3856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1893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1797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298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2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- 2022-04-30 11:25:25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@vita.anggraini.md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https://quintly-image-storage.s3.amazonaws.com/98a1b464e285116ff88eda6d09033bf1/25c8777fa06519fafd84625178f76d98.jpg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2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20:21:31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https://quintly-image-storage.s3.amazonaws.com/98a1b464e285116ff88eda6d09033bf1/21a8889c73cdee8965e9357805292b15.jpg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569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https://quintly-image-storage.s3.amazonaws.com/98a1b464e285116ff88eda6d09033bf1/d4cbe5bade5ee2081148f6483f8e3dd1.jpg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77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https://quintly-image-storage.s3.amazonaws.com/98a1b464e285116ff88eda6d09033bf1/0ae38e8488808edd07b4c8df973e1c0f.jpg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06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5915D-56B3-4AB8-B4E5-671CF2E59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1485701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00790-0FF1-43A9-A1E8-63009879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D275BB-5509-464D-932D-DD6545AA4A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3864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623389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709758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791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4470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400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311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4243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482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0912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38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18:45:08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https://quintly-image-storage.s3.amazonaws.com/98a1b464e285116ff88eda6d09033bf1/5bd69c8d22ae417e2c826e3474ba0dd8.jpg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217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https://quintly-image-storage.s3.amazonaws.com/98a1b464e285116ff88eda6d09033bf1/67507e5bcfb471f2660b6c3f0acf6215.jpg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59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18:42:30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https://quintly-image-storage.s3.amazonaws.com/98a1b464e285116ff88eda6d09033bf1/f6d99977e5caf05e3a8544df639a4b4a.jpg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3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16:01:13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@frauulfa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https://quintly-image-storage.s3.amazonaws.com/98a1b464e285116ff88eda6d09033bf1/7dbfbe6bc95a0a2f1c86aa228f22eb19.jpg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985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6F85A-9972-400F-BA47-9207564014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545044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AF82E-C9DF-4C34-B371-9CCCDA7B9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741B4-9C49-4768-B852-DBE6C633BC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771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2334230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57427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4238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3058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2202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5524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3833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86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219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7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16:00:32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@frauulfa untuk puasa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https://quintly-image-storage.s3.amazonaws.com/98a1b464e285116ff88eda6d09033bf1/400071f58b6fcfeee04ffa1523281e54.jpg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47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@rahmaarsella  #livechat oxyvit.indonesia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https://quintly-image-storage.s3.amazonaws.com/98a1b464e285116ff88eda6d09033bf1/d13f429920775f633caf98751a3255d5.jpg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4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15:30:02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@rahmaarsella untuk tau pentingnya vitamin D3 saat berpuasa dan isoman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https://quintly-image-storage.s3.amazonaws.com/98a1b464e285116ff88eda6d09033bf1/cbfbe9374442c98a53a58868143ae791.jpg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327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8F1BD-0476-46DA-9997-E7F273A243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3397571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D4A38-525D-44FA-8DCA-0FB1DD2E1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ABF861-6A9D-40AD-9F95-75D8A56E7C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977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331608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05891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235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6793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3235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7954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0844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530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1162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0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11:01:35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https://quintly-image-storage.s3.amazonaws.com/98a1b464e285116ff88eda6d09033bf1/e360caee506d30ce595971fb7aef3958.jpg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83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- 2022-04-29 10:00:59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#livechat @diabetasol_id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https://quintly-image-storage.s3.amazonaws.com/98a1b464e285116ff88eda6d09033bf1/baa73f217048f4de7a1e1f26427d714c.jpg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887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A96F8-56AF-4D8A-8127-0723DFBF10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04/27/2022 - 05/03/2022</a:t>
            </a:r>
          </a:p>
        </p:txBody>
      </p:sp>
    </p:spTree>
    <p:extLst>
      <p:ext uri="{BB962C8B-B14F-4D97-AF65-F5344CB8AC3E}">
        <p14:creationId xmlns:p14="http://schemas.microsoft.com/office/powerpoint/2010/main" val="24405769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787</Words>
  <Application>Microsoft Office PowerPoint</Application>
  <PresentationFormat>On-screen Show (4:3)</PresentationFormat>
  <Paragraphs>302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Stories Table  | klikdokter - 1 of 7</vt:lpstr>
      <vt:lpstr>Instagram Stories Table  | klikdokter - 2 of 7</vt:lpstr>
      <vt:lpstr>Instagram Stories Table  | klikdokter - 3 of 7</vt:lpstr>
      <vt:lpstr>Instagram Stories Table  | klikdokter - 4 of 7</vt:lpstr>
      <vt:lpstr>Instagram Stories Table  | klikdokter - 5 of 7</vt:lpstr>
      <vt:lpstr>Instagram Stories Table  | klikdokter - 6 of 7</vt:lpstr>
      <vt:lpstr>Instagram Stories Table  | klikdokter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7</dc:title>
  <dc:creator>Administrator</dc:creator>
  <cp:lastModifiedBy>Administrator</cp:lastModifiedBy>
  <cp:revision>1</cp:revision>
  <dcterms:created xsi:type="dcterms:W3CDTF">2022-05-08T12:57:41Z</dcterms:created>
  <dcterms:modified xsi:type="dcterms:W3CDTF">2022-05-08T12:59:35Z</dcterms:modified>
</cp:coreProperties>
</file>